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57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972fe841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972fe841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972fe841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972fe841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1800" y="393675"/>
            <a:ext cx="8601600" cy="6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Ozondesondes during STAQS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600" y="1155075"/>
            <a:ext cx="1580226" cy="22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8458" y="1155075"/>
            <a:ext cx="1878615" cy="22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354050" y="3439025"/>
            <a:ext cx="18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Paul Walter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St. Edward’s University</a:t>
            </a:r>
            <a:endParaRPr sz="1200"/>
          </a:p>
        </p:txBody>
      </p:sp>
      <p:sp>
        <p:nvSpPr>
          <p:cNvPr id="58" name="Google Shape;58;p13"/>
          <p:cNvSpPr txBox="1"/>
          <p:nvPr/>
        </p:nvSpPr>
        <p:spPr>
          <a:xfrm>
            <a:off x="7302287" y="3439025"/>
            <a:ext cx="180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John Sullivan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NASA Goddard</a:t>
            </a:r>
            <a:endParaRPr sz="120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475" y="4264598"/>
            <a:ext cx="1580225" cy="30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4563" y="4022757"/>
            <a:ext cx="1580225" cy="79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675" y="1155075"/>
            <a:ext cx="4910648" cy="327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481775" y="445025"/>
            <a:ext cx="435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Ozonesondes during STAQS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4572000" y="952500"/>
            <a:ext cx="4260300" cy="39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Balloon-based Instruments:</a:t>
            </a:r>
            <a:br>
              <a:rPr lang="en"/>
            </a:br>
            <a:r>
              <a:rPr lang="en"/>
              <a:t>En-Sci 2Z Ozonesonde</a:t>
            </a:r>
            <a:br>
              <a:rPr lang="en"/>
            </a:br>
            <a:r>
              <a:rPr lang="en"/>
              <a:t>iMet-4RSB Radiosonde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Data Collected:</a:t>
            </a:r>
            <a:br>
              <a:rPr lang="en"/>
            </a:br>
            <a:r>
              <a:rPr lang="en"/>
              <a:t>Vertical Profiles of O</a:t>
            </a:r>
            <a:r>
              <a:rPr lang="en" baseline="-25000"/>
              <a:t>3</a:t>
            </a:r>
            <a:r>
              <a:rPr lang="en"/>
              <a:t> and meteorological data</a:t>
            </a:r>
            <a:br>
              <a:rPr lang="en"/>
            </a:br>
            <a:br>
              <a:rPr lang="en"/>
            </a:br>
            <a:r>
              <a:rPr lang="en" u="sng"/>
              <a:t>Altitude range: </a:t>
            </a:r>
            <a:br>
              <a:rPr lang="en"/>
            </a:br>
            <a:r>
              <a:rPr lang="en"/>
              <a:t>Surface to 24-30 km depending on balloon size</a:t>
            </a:r>
            <a:br>
              <a:rPr lang="en"/>
            </a:br>
            <a:r>
              <a:rPr lang="en"/>
              <a:t>Rise rate of ~5 m/s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/>
              <a:t>Instrument Performance:</a:t>
            </a:r>
            <a:br>
              <a:rPr lang="en"/>
            </a:br>
            <a:r>
              <a:rPr lang="en"/>
              <a:t>Ozone </a:t>
            </a:r>
            <a:br>
              <a:rPr lang="en"/>
            </a:br>
            <a:r>
              <a:rPr lang="en"/>
              <a:t>	Accuracy: 5-10%</a:t>
            </a:r>
            <a:br>
              <a:rPr lang="en"/>
            </a:br>
            <a:r>
              <a:rPr lang="en"/>
              <a:t>	Response time: 25 s </a:t>
            </a:r>
            <a:br>
              <a:rPr lang="en"/>
            </a:br>
            <a:r>
              <a:rPr lang="en"/>
              <a:t>	  (vertical resolution ~125 m)</a:t>
            </a:r>
            <a:br>
              <a:rPr lang="en"/>
            </a:br>
            <a:br>
              <a:rPr lang="en"/>
            </a:br>
            <a:r>
              <a:rPr lang="en"/>
              <a:t>Time Resolution: 1 Hz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8050"/>
            <a:ext cx="4178975" cy="49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461700" y="445025"/>
            <a:ext cx="43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Ozonesondes during STAQS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762000"/>
            <a:ext cx="3999900" cy="4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50-60 ozonesondes near Long Island Sound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~20 collocated at each TOLNet ground-based ozone lidar site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NASA GSFC ozone lidar (Flax Pond, NY)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NASA LaRC ozone lidar (Westport, CT)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10-20 from other locations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Validation of 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ground-based &amp; airborne ozone lidars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TEMPO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Pandoras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Characterize ozone episodes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Boundary layer and residual layer ozone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Identification of possible ozone transport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Boundary Layer heights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Vertical profiles of U and V winds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597200" y="3267600"/>
            <a:ext cx="39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Ground-based ozone lidar locations shown in pink.  Image courtesy of Laura Judd. 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700" y="1127100"/>
            <a:ext cx="4527600" cy="203111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7323800" y="1658350"/>
            <a:ext cx="143100" cy="1347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7619300" y="1962300"/>
            <a:ext cx="143100" cy="1347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On-screen Show (16:9)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Ozondesondes during STAQS</vt:lpstr>
      <vt:lpstr>Ozonesondes during STAQS</vt:lpstr>
      <vt:lpstr>Ozonesondes during STAQS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Ozondesondes during STAQS</dc:title>
  <cp:lastModifiedBy>Paul Walter</cp:lastModifiedBy>
  <cp:revision>1</cp:revision>
  <dcterms:modified xsi:type="dcterms:W3CDTF">2022-09-28T19:32:01Z</dcterms:modified>
</cp:coreProperties>
</file>