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1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71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5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5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9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4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9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4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0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3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99612-8205-DE45-8321-8B9205EF3C29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78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52F89-33AC-5E40-B007-C67DC6E8A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rmAutofit/>
          </a:bodyPr>
          <a:lstStyle/>
          <a:p>
            <a:pPr algn="l"/>
            <a:r>
              <a:rPr lang="en-US" sz="4000">
                <a:solidFill>
                  <a:schemeClr val="tx2"/>
                </a:solidFill>
                <a:latin typeface="Franklin Gothic Medium" panose="020B0603020102020204" pitchFamily="34" charset="0"/>
              </a:rPr>
              <a:t>TRACER-AQ Science Flight #1</a:t>
            </a:r>
          </a:p>
        </p:txBody>
      </p:sp>
      <p:pic>
        <p:nvPicPr>
          <p:cNvPr id="5" name="Picture 4" descr="A plane landing on a runway&#10;&#10;Description automatically generated with low confidence">
            <a:extLst>
              <a:ext uri="{FF2B5EF4-FFF2-40B4-BE49-F238E27FC236}">
                <a16:creationId xmlns:a16="http://schemas.microsoft.com/office/drawing/2014/main" id="{1A4A8A66-C112-B543-9FC3-50E970B1A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2432386-DA32-D845-A419-D15334783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198" y="5720653"/>
            <a:ext cx="9416898" cy="484374"/>
          </a:xfrm>
        </p:spPr>
        <p:txBody>
          <a:bodyPr anchor="b">
            <a:norm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1 September 2021 13:00-18:00 UTC </a:t>
            </a:r>
          </a:p>
        </p:txBody>
      </p:sp>
    </p:spTree>
    <p:extLst>
      <p:ext uri="{BB962C8B-B14F-4D97-AF65-F5344CB8AC3E}">
        <p14:creationId xmlns:p14="http://schemas.microsoft.com/office/powerpoint/2010/main" val="157499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2021-09-06 at 9.32.20 AM.mov" descr="Screen Recording 2021-09-06 at 9.32.20 AM.mov">
            <a:hlinkClick r:id="" action="ppaction://media"/>
            <a:extLst>
              <a:ext uri="{FF2B5EF4-FFF2-40B4-BE49-F238E27FC236}">
                <a16:creationId xmlns:a16="http://schemas.microsoft.com/office/drawing/2014/main" id="{F6B0ACA0-F3F4-7345-8DAC-272946F03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575" y="0"/>
            <a:ext cx="101012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1DC7BC-9661-0443-9067-E2BFA3952DBF}"/>
              </a:ext>
            </a:extLst>
          </p:cNvPr>
          <p:cNvSpPr/>
          <p:nvPr/>
        </p:nvSpPr>
        <p:spPr>
          <a:xfrm rot="17740921">
            <a:off x="5756010" y="2556154"/>
            <a:ext cx="986492" cy="265551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A156A85-B462-124A-A1C4-E207272BC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8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B7B65-693B-D645-A513-A5F8E356F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21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1387</TotalTime>
  <Words>10</Words>
  <Application>Microsoft Macintosh PowerPoint</Application>
  <PresentationFormat>Widescreen</PresentationFormat>
  <Paragraphs>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Franklin Gothic Medium</vt:lpstr>
      <vt:lpstr>Office Theme</vt:lpstr>
      <vt:lpstr>TRACER-AQ Science Flight #1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TRACER-AQ Science Flight #1</dc:title>
  <dc:creator>Judd, Laura M. (LARC-E303)</dc:creator>
  <cp:lastModifiedBy>Judd, Laura M. (LARC-E303)</cp:lastModifiedBy>
  <cp:revision>4</cp:revision>
  <dcterms:created xsi:type="dcterms:W3CDTF">2021-09-05T19:31:02Z</dcterms:created>
  <dcterms:modified xsi:type="dcterms:W3CDTF">2021-09-08T21:31:26Z</dcterms:modified>
</cp:coreProperties>
</file>