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59D4-643B-4D1F-AE38-EE36C46A3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0D69B-302E-4DA5-BC69-D0593E8D1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9312C-ED0D-4615-A11B-F5D76970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D9869-F9C1-4C43-B20D-B678AFE6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449D0-C9A6-4F8A-A9D9-C3B900C5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8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CB389-B5E7-4643-AC70-7BAFD978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05338-0BA8-428B-88D8-434062AB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CBA8D-9843-402A-B5F1-CCAA5103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BD2C5-C2F6-4634-8234-29D37071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8BF39-9355-4080-9091-F2C8B812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2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A581D-BFFA-4FFC-8FB7-24B3DB1E0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83180-1714-4363-9366-85B78C16B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9EC81-221C-4DF2-A459-6A20C80B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04867-874A-49E0-8CDF-582A3287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50B29-C119-49F5-8D11-26C48556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8243-D023-4572-BBE8-3EDA54193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FEA4E-AD4A-4C64-9169-7A066BFB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B8421-2D73-435F-A3A7-EE41A4A8D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2C79-01A9-4B1B-B926-70F7417F8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D3CF5-DC1F-48BE-A1BE-DE13B924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6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4AD4-0C95-4626-8CBE-6B88ECCD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47823-1D67-4D55-B488-ABB10E75A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9F6C-B7DC-4478-8CDF-2482212D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F4930-6038-4067-B8F8-608DA83E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63049-5B21-4681-A5DF-38158B2F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2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2BB4-AD26-4C3C-9A6B-64420A27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4FD4E-EEFD-470D-BEF7-41A11E3DE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43726-4D1D-4BC2-AC6B-3B67B1EE4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33C29-DD5D-459B-8DAB-15E1162F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3B0B2-CCB6-470B-A7CF-BDDE4AA01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74D55-65D8-4B61-898B-926FDD649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66C6-6C82-4344-B747-366637C3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4E660-0B15-47E6-847C-F7F8FB23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36914-57BD-4268-807A-AC580194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430EE-1736-40C9-B0E1-D5B4DFC49E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05835C-331A-45F7-B082-8A995810C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7F77C-9445-4C44-922E-378A3A35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BF4BB-D4D6-4ABC-9E6F-A5B113B0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7C700-FDB4-44BC-AD08-48F23F13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9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2F2C-3498-478F-8D6F-D7414CC7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80581-7D3A-4229-986A-C670E926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928F8-7192-4BB0-A5BE-0604F9830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1F2DF-7B4D-44BC-939C-F919CE58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8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A0E61D-6CC9-4C4D-AF84-6A10483E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B4CC3-A7E0-4017-93FF-116AE504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7D240-3936-4142-96F0-6F44C695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DAF6-EAD4-4396-8047-76A8BCB9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D5371-CD88-449F-8F6E-7DF2D83D9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FEEF3-F739-45AE-8212-DFA69AF4E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D4440-45FD-4AEF-859D-97D2C4F1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6B2B6-6A5C-48E1-85F1-0A3E5BC7B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47316-504C-4854-BB5D-BFDEB3A1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7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6D4E-5672-41DD-838B-8D58AB36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FDA0D-DAFB-47E2-AEEF-D401BD9F4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0BD79-76CD-4D7A-8FE4-3AD16F029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CA054-F6D8-4BE8-BCA0-FF57F35F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A2256-F809-4301-A0A3-8CCC0084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170E0-7CF6-40EE-AE2C-D7A620FE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1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2C1936-88C0-4735-8D74-C9C45AD7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69A6F-9F72-48F7-9C17-79E9267E9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27B58-0EF4-4AA6-A9EE-04D175B8D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86A98-B171-4C34-A684-0675E916561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4315E-AAB0-4D54-92C7-9E80F40C8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96003-336B-482C-B4AA-F248D7391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CBF09-47B5-4E2E-8D8B-99E71482E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0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A7E244-F117-427F-BA1A-05943AA75F75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09/01/2021 11:36-19:51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0131A-B390-46F3-89F1-C87C1A1E20F1}"/>
              </a:ext>
            </a:extLst>
          </p:cNvPr>
          <p:cNvSpPr txBox="1"/>
          <p:nvPr/>
        </p:nvSpPr>
        <p:spPr>
          <a:xfrm>
            <a:off x="6095997" y="-4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09/01/2021 20:11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9A1B7-5ECF-4EC9-9C1F-C0134B0C53A6}"/>
              </a:ext>
            </a:extLst>
          </p:cNvPr>
          <p:cNvSpPr txBox="1"/>
          <p:nvPr/>
        </p:nvSpPr>
        <p:spPr>
          <a:xfrm>
            <a:off x="-9526" y="3429000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09/01/2021 from 20:15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7A652-AB54-4CC1-92D1-335B43675C6F}"/>
              </a:ext>
            </a:extLst>
          </p:cNvPr>
          <p:cNvSpPr txBox="1"/>
          <p:nvPr/>
        </p:nvSpPr>
        <p:spPr>
          <a:xfrm>
            <a:off x="6086475" y="3429000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09/01/2021 from 20:15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ED3AA2-FC78-4224-BE42-4C241B15F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42"/>
            <a:ext cx="6086475" cy="3091458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451F4DB-F832-45D4-A1AB-E29A15083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338955"/>
            <a:ext cx="6105525" cy="3090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36FE07-C513-4C15-855E-10AB15C7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769" y="3786231"/>
            <a:ext cx="3158933" cy="3071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BE5CD-A546-4F48-87D4-5F53A8C44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174" y="3786231"/>
            <a:ext cx="3095903" cy="3071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E037C3-6F60-4D61-BDF3-904BDBEA1640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58435-8EF7-4C43-B452-58C38E9DE50A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92D9E3-47D4-4A33-B7F9-46B74C73D800}"/>
              </a:ext>
            </a:extLst>
          </p:cNvPr>
          <p:cNvSpPr txBox="1"/>
          <p:nvPr/>
        </p:nvSpPr>
        <p:spPr>
          <a:xfrm>
            <a:off x="9158364" y="408705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A73395-F2AA-4C99-8588-3A80E70EF5A5}"/>
              </a:ext>
            </a:extLst>
          </p:cNvPr>
          <p:cNvSpPr txBox="1"/>
          <p:nvPr/>
        </p:nvSpPr>
        <p:spPr>
          <a:xfrm>
            <a:off x="3167139" y="408705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D5493-FE1D-4957-BD36-5B0CE89E87A3}"/>
              </a:ext>
            </a:extLst>
          </p:cNvPr>
          <p:cNvSpPr txBox="1"/>
          <p:nvPr/>
        </p:nvSpPr>
        <p:spPr>
          <a:xfrm>
            <a:off x="8284206" y="433327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26CABE-18A9-4594-82B8-3E9951F246FB}"/>
              </a:ext>
            </a:extLst>
          </p:cNvPr>
          <p:cNvSpPr txBox="1"/>
          <p:nvPr/>
        </p:nvSpPr>
        <p:spPr>
          <a:xfrm>
            <a:off x="2278563" y="437853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94FD3-38FB-4333-AE90-CC30878DCADE}"/>
              </a:ext>
            </a:extLst>
          </p:cNvPr>
          <p:cNvSpPr txBox="1"/>
          <p:nvPr/>
        </p:nvSpPr>
        <p:spPr>
          <a:xfrm>
            <a:off x="2510981" y="475614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4715A2-ECF6-4F18-BA16-0EB8314149E8}"/>
              </a:ext>
            </a:extLst>
          </p:cNvPr>
          <p:cNvSpPr txBox="1"/>
          <p:nvPr/>
        </p:nvSpPr>
        <p:spPr>
          <a:xfrm>
            <a:off x="8511871" y="475614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0BC45F-588D-4174-A5CD-C68C89D5CD18}"/>
              </a:ext>
            </a:extLst>
          </p:cNvPr>
          <p:cNvSpPr txBox="1"/>
          <p:nvPr/>
        </p:nvSpPr>
        <p:spPr>
          <a:xfrm>
            <a:off x="2920888" y="4510981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5C6F20-A172-495F-A42E-0F3E314E80D1}"/>
              </a:ext>
            </a:extLst>
          </p:cNvPr>
          <p:cNvSpPr txBox="1"/>
          <p:nvPr/>
        </p:nvSpPr>
        <p:spPr>
          <a:xfrm>
            <a:off x="8895016" y="452659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74A1B-5252-4962-958D-87CF84C82A77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9EBB6B-C4EE-45FA-BCA4-EABD78BEBBBE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D5008B-2D4F-4F0B-A0E7-F993F157E73F}"/>
              </a:ext>
            </a:extLst>
          </p:cNvPr>
          <p:cNvSpPr txBox="1"/>
          <p:nvPr/>
        </p:nvSpPr>
        <p:spPr>
          <a:xfrm>
            <a:off x="63798" y="337542"/>
            <a:ext cx="4989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Source: https://weather.cod.edu/satrad/</a:t>
            </a:r>
          </a:p>
        </p:txBody>
      </p:sp>
    </p:spTree>
    <p:extLst>
      <p:ext uri="{BB962C8B-B14F-4D97-AF65-F5344CB8AC3E}">
        <p14:creationId xmlns:p14="http://schemas.microsoft.com/office/powerpoint/2010/main" val="2433476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126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2021-10-01T17:48:02Z</dcterms:created>
  <dcterms:modified xsi:type="dcterms:W3CDTF">2021-10-01T18:00:00Z</dcterms:modified>
</cp:coreProperties>
</file>