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8AC3D-E658-4CF5-8707-B604044E10FB}" v="19" dt="2021-10-13T17:44:47.69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ber" userId="95956dbd-856b-44b1-ae35-837808ee3c66" providerId="ADAL" clId="{9CB8AC3D-E658-4CF5-8707-B604044E10FB}"/>
    <pc:docChg chg="modSld">
      <pc:chgData name="Amber" userId="95956dbd-856b-44b1-ae35-837808ee3c66" providerId="ADAL" clId="{9CB8AC3D-E658-4CF5-8707-B604044E10FB}" dt="2021-10-13T17:44:51.610" v="6" actId="1076"/>
      <pc:docMkLst>
        <pc:docMk/>
      </pc:docMkLst>
      <pc:sldChg chg="addSp modSp mod">
        <pc:chgData name="Amber" userId="95956dbd-856b-44b1-ae35-837808ee3c66" providerId="ADAL" clId="{9CB8AC3D-E658-4CF5-8707-B604044E10FB}" dt="2021-10-13T17:44:32.707" v="1" actId="1076"/>
        <pc:sldMkLst>
          <pc:docMk/>
          <pc:sldMk cId="2580846263" sldId="257"/>
        </pc:sldMkLst>
        <pc:spChg chg="mod">
          <ac:chgData name="Amber" userId="95956dbd-856b-44b1-ae35-837808ee3c66" providerId="ADAL" clId="{9CB8AC3D-E658-4CF5-8707-B604044E10FB}" dt="2021-10-13T17:44:32.707" v="1" actId="1076"/>
          <ac:spMkLst>
            <pc:docMk/>
            <pc:sldMk cId="2580846263" sldId="257"/>
            <ac:spMk id="2" creationId="{AA9768D6-F224-4FBE-ABB3-D1F0CD31E4E7}"/>
          </ac:spMkLst>
        </pc:spChg>
        <pc:spChg chg="add mod">
          <ac:chgData name="Amber" userId="95956dbd-856b-44b1-ae35-837808ee3c66" providerId="ADAL" clId="{9CB8AC3D-E658-4CF5-8707-B604044E10FB}" dt="2021-10-13T17:44:25.511" v="0"/>
          <ac:spMkLst>
            <pc:docMk/>
            <pc:sldMk cId="2580846263" sldId="257"/>
            <ac:spMk id="6" creationId="{E8A95F0F-9598-4B03-9BD4-C72C0C15D032}"/>
          </ac:spMkLst>
        </pc:spChg>
      </pc:sldChg>
      <pc:sldChg chg="addSp modSp">
        <pc:chgData name="Amber" userId="95956dbd-856b-44b1-ae35-837808ee3c66" providerId="ADAL" clId="{9CB8AC3D-E658-4CF5-8707-B604044E10FB}" dt="2021-10-13T17:44:38.902" v="2"/>
        <pc:sldMkLst>
          <pc:docMk/>
          <pc:sldMk cId="395660223" sldId="258"/>
        </pc:sldMkLst>
        <pc:spChg chg="add mod">
          <ac:chgData name="Amber" userId="95956dbd-856b-44b1-ae35-837808ee3c66" providerId="ADAL" clId="{9CB8AC3D-E658-4CF5-8707-B604044E10FB}" dt="2021-10-13T17:44:38.902" v="2"/>
          <ac:spMkLst>
            <pc:docMk/>
            <pc:sldMk cId="395660223" sldId="258"/>
            <ac:spMk id="10" creationId="{18009BB2-04AA-4D61-B7A9-096118A8CB6E}"/>
          </ac:spMkLst>
        </pc:spChg>
      </pc:sldChg>
      <pc:sldChg chg="addSp modSp mod">
        <pc:chgData name="Amber" userId="95956dbd-856b-44b1-ae35-837808ee3c66" providerId="ADAL" clId="{9CB8AC3D-E658-4CF5-8707-B604044E10FB}" dt="2021-10-13T17:44:44.471" v="4" actId="1076"/>
        <pc:sldMkLst>
          <pc:docMk/>
          <pc:sldMk cId="404829671" sldId="259"/>
        </pc:sldMkLst>
        <pc:spChg chg="mod">
          <ac:chgData name="Amber" userId="95956dbd-856b-44b1-ae35-837808ee3c66" providerId="ADAL" clId="{9CB8AC3D-E658-4CF5-8707-B604044E10FB}" dt="2021-10-13T17:44:44.471" v="4" actId="1076"/>
          <ac:spMkLst>
            <pc:docMk/>
            <pc:sldMk cId="404829671" sldId="259"/>
            <ac:spMk id="2" creationId="{26C267F0-B8AC-4E7F-813D-3E2F828683C1}"/>
          </ac:spMkLst>
        </pc:spChg>
        <pc:spChg chg="add mod">
          <ac:chgData name="Amber" userId="95956dbd-856b-44b1-ae35-837808ee3c66" providerId="ADAL" clId="{9CB8AC3D-E658-4CF5-8707-B604044E10FB}" dt="2021-10-13T17:44:41.362" v="3"/>
          <ac:spMkLst>
            <pc:docMk/>
            <pc:sldMk cId="404829671" sldId="259"/>
            <ac:spMk id="6" creationId="{64B0ADDA-DA67-4AE7-B05F-953A8AB9A426}"/>
          </ac:spMkLst>
        </pc:spChg>
      </pc:sldChg>
      <pc:sldChg chg="addSp modSp mod">
        <pc:chgData name="Amber" userId="95956dbd-856b-44b1-ae35-837808ee3c66" providerId="ADAL" clId="{9CB8AC3D-E658-4CF5-8707-B604044E10FB}" dt="2021-10-13T17:44:51.610" v="6" actId="1076"/>
        <pc:sldMkLst>
          <pc:docMk/>
          <pc:sldMk cId="842606676" sldId="260"/>
        </pc:sldMkLst>
        <pc:spChg chg="mod">
          <ac:chgData name="Amber" userId="95956dbd-856b-44b1-ae35-837808ee3c66" providerId="ADAL" clId="{9CB8AC3D-E658-4CF5-8707-B604044E10FB}" dt="2021-10-13T17:44:51.610" v="6" actId="1076"/>
          <ac:spMkLst>
            <pc:docMk/>
            <pc:sldMk cId="842606676" sldId="260"/>
            <ac:spMk id="2" creationId="{747E5AF7-8EE6-4711-BC5F-A6EB8F8AB037}"/>
          </ac:spMkLst>
        </pc:spChg>
        <pc:spChg chg="add mod">
          <ac:chgData name="Amber" userId="95956dbd-856b-44b1-ae35-837808ee3c66" providerId="ADAL" clId="{9CB8AC3D-E658-4CF5-8707-B604044E10FB}" dt="2021-10-13T17:44:47.699" v="5"/>
          <ac:spMkLst>
            <pc:docMk/>
            <pc:sldMk cId="842606676" sldId="260"/>
            <ac:spMk id="11" creationId="{F1E673CD-1F38-4474-A3DA-BF0ABA833755}"/>
          </ac:spMkLst>
        </pc:spChg>
      </pc:sldChg>
    </pc:docChg>
  </pc:docChgLst>
  <pc:docChgLst>
    <pc:chgData name="Schlessiger, Amber (LARC-E303)[UNIVERSITIES SPACE RESEARCH ASSOCIATION]" userId="95956dbd-856b-44b1-ae35-837808ee3c66" providerId="ADAL" clId="{9CB8AC3D-E658-4CF5-8707-B604044E10FB}"/>
    <pc:docChg chg="undo custSel modSld">
      <pc:chgData name="Schlessiger, Amber (LARC-E303)[UNIVERSITIES SPACE RESEARCH ASSOCIATION]" userId="95956dbd-856b-44b1-ae35-837808ee3c66" providerId="ADAL" clId="{9CB8AC3D-E658-4CF5-8707-B604044E10FB}" dt="2021-10-13T16:36:37.765" v="146" actId="1076"/>
      <pc:docMkLst>
        <pc:docMk/>
      </pc:docMkLst>
      <pc:sldChg chg="addSp modSp mod">
        <pc:chgData name="Schlessiger, Amber (LARC-E303)[UNIVERSITIES SPACE RESEARCH ASSOCIATION]" userId="95956dbd-856b-44b1-ae35-837808ee3c66" providerId="ADAL" clId="{9CB8AC3D-E658-4CF5-8707-B604044E10FB}" dt="2021-10-13T16:36:37.765" v="146" actId="1076"/>
        <pc:sldMkLst>
          <pc:docMk/>
          <pc:sldMk cId="1962151006" sldId="256"/>
        </pc:sldMkLst>
        <pc:spChg chg="add mod">
          <ac:chgData name="Schlessiger, Amber (LARC-E303)[UNIVERSITIES SPACE RESEARCH ASSOCIATION]" userId="95956dbd-856b-44b1-ae35-837808ee3c66" providerId="ADAL" clId="{9CB8AC3D-E658-4CF5-8707-B604044E10FB}" dt="2021-10-13T16:36:37.765" v="146" actId="1076"/>
          <ac:spMkLst>
            <pc:docMk/>
            <pc:sldMk cId="1962151006" sldId="256"/>
            <ac:spMk id="10" creationId="{BAE123E1-9EE8-47BF-A046-7F5E056EC0E0}"/>
          </ac:spMkLst>
        </pc:spChg>
        <pc:spChg chg="add mod">
          <ac:chgData name="Schlessiger, Amber (LARC-E303)[UNIVERSITIES SPACE RESEARCH ASSOCIATION]" userId="95956dbd-856b-44b1-ae35-837808ee3c66" providerId="ADAL" clId="{9CB8AC3D-E658-4CF5-8707-B604044E10FB}" dt="2021-10-13T16:24:09.339" v="78" actId="1076"/>
          <ac:spMkLst>
            <pc:docMk/>
            <pc:sldMk cId="1962151006" sldId="256"/>
            <ac:spMk id="15" creationId="{AF153AAC-5E11-4C8D-AE52-9ECFAE9A9B9A}"/>
          </ac:spMkLst>
        </pc:spChg>
        <pc:spChg chg="add mod">
          <ac:chgData name="Schlessiger, Amber (LARC-E303)[UNIVERSITIES SPACE RESEARCH ASSOCIATION]" userId="95956dbd-856b-44b1-ae35-837808ee3c66" providerId="ADAL" clId="{9CB8AC3D-E658-4CF5-8707-B604044E10FB}" dt="2021-10-13T16:24:55.944" v="83" actId="1076"/>
          <ac:spMkLst>
            <pc:docMk/>
            <pc:sldMk cId="1962151006" sldId="256"/>
            <ac:spMk id="16" creationId="{4881A989-8FA6-4264-BD6D-390994568913}"/>
          </ac:spMkLst>
        </pc:spChg>
        <pc:spChg chg="add mod">
          <ac:chgData name="Schlessiger, Amber (LARC-E303)[UNIVERSITIES SPACE RESEARCH ASSOCIATION]" userId="95956dbd-856b-44b1-ae35-837808ee3c66" providerId="ADAL" clId="{9CB8AC3D-E658-4CF5-8707-B604044E10FB}" dt="2021-10-13T16:26:45.797" v="96" actId="1076"/>
          <ac:spMkLst>
            <pc:docMk/>
            <pc:sldMk cId="1962151006" sldId="256"/>
            <ac:spMk id="17" creationId="{0C1AA557-4253-4CF2-BD69-BD890D37E00B}"/>
          </ac:spMkLst>
        </pc:spChg>
        <pc:spChg chg="add mod">
          <ac:chgData name="Schlessiger, Amber (LARC-E303)[UNIVERSITIES SPACE RESEARCH ASSOCIATION]" userId="95956dbd-856b-44b1-ae35-837808ee3c66" providerId="ADAL" clId="{9CB8AC3D-E658-4CF5-8707-B604044E10FB}" dt="2021-10-13T16:26:32.613" v="94" actId="1076"/>
          <ac:spMkLst>
            <pc:docMk/>
            <pc:sldMk cId="1962151006" sldId="256"/>
            <ac:spMk id="18" creationId="{2A4D90E1-BE68-42F8-9C38-CA4191E687E0}"/>
          </ac:spMkLst>
        </pc:spChg>
        <pc:spChg chg="add mod">
          <ac:chgData name="Schlessiger, Amber (LARC-E303)[UNIVERSITIES SPACE RESEARCH ASSOCIATION]" userId="95956dbd-856b-44b1-ae35-837808ee3c66" providerId="ADAL" clId="{9CB8AC3D-E658-4CF5-8707-B604044E10FB}" dt="2021-10-13T16:28:00.792" v="136" actId="1076"/>
          <ac:spMkLst>
            <pc:docMk/>
            <pc:sldMk cId="1962151006" sldId="256"/>
            <ac:spMk id="19" creationId="{5BC1B481-4CED-472D-BFC3-8C05429719EF}"/>
          </ac:spMkLst>
        </pc:spChg>
        <pc:spChg chg="add mod">
          <ac:chgData name="Schlessiger, Amber (LARC-E303)[UNIVERSITIES SPACE RESEARCH ASSOCIATION]" userId="95956dbd-856b-44b1-ae35-837808ee3c66" providerId="ADAL" clId="{9CB8AC3D-E658-4CF5-8707-B604044E10FB}" dt="2021-10-13T16:28:04.054" v="137" actId="1076"/>
          <ac:spMkLst>
            <pc:docMk/>
            <pc:sldMk cId="1962151006" sldId="256"/>
            <ac:spMk id="20" creationId="{DC676894-6BC3-4618-90BF-8949FAD3D5EE}"/>
          </ac:spMkLst>
        </pc:spChg>
        <pc:graphicFrameChg chg="modGraphic">
          <ac:chgData name="Schlessiger, Amber (LARC-E303)[UNIVERSITIES SPACE RESEARCH ASSOCIATION]" userId="95956dbd-856b-44b1-ae35-837808ee3c66" providerId="ADAL" clId="{9CB8AC3D-E658-4CF5-8707-B604044E10FB}" dt="2021-10-13T16:28:14.361" v="138" actId="20577"/>
          <ac:graphicFrameMkLst>
            <pc:docMk/>
            <pc:sldMk cId="1962151006" sldId="256"/>
            <ac:graphicFrameMk id="12" creationId="{9467D800-AF8A-48C3-BE8A-6F9A1E5C7A85}"/>
          </ac:graphicFrameMkLst>
        </pc:graphicFrameChg>
        <pc:picChg chg="mod">
          <ac:chgData name="Schlessiger, Amber (LARC-E303)[UNIVERSITIES SPACE RESEARCH ASSOCIATION]" userId="95956dbd-856b-44b1-ae35-837808ee3c66" providerId="ADAL" clId="{9CB8AC3D-E658-4CF5-8707-B604044E10FB}" dt="2021-10-13T16:26:29.666" v="93" actId="1076"/>
          <ac:picMkLst>
            <pc:docMk/>
            <pc:sldMk cId="1962151006" sldId="256"/>
            <ac:picMk id="14" creationId="{ED686BFA-366E-4854-9A99-F3AD6BCCF21F}"/>
          </ac:picMkLst>
        </pc:picChg>
      </pc:sldChg>
      <pc:sldChg chg="addSp delSp modSp mod">
        <pc:chgData name="Schlessiger, Amber (LARC-E303)[UNIVERSITIES SPACE RESEARCH ASSOCIATION]" userId="95956dbd-856b-44b1-ae35-837808ee3c66" providerId="ADAL" clId="{9CB8AC3D-E658-4CF5-8707-B604044E10FB}" dt="2021-10-13T16:23:22.984" v="76" actId="14100"/>
        <pc:sldMkLst>
          <pc:docMk/>
          <pc:sldMk cId="842606676" sldId="260"/>
        </pc:sldMkLst>
        <pc:spChg chg="mod">
          <ac:chgData name="Schlessiger, Amber (LARC-E303)[UNIVERSITIES SPACE RESEARCH ASSOCIATION]" userId="95956dbd-856b-44b1-ae35-837808ee3c66" providerId="ADAL" clId="{9CB8AC3D-E658-4CF5-8707-B604044E10FB}" dt="2021-10-13T16:14:04.057" v="10" actId="1076"/>
          <ac:spMkLst>
            <pc:docMk/>
            <pc:sldMk cId="842606676" sldId="260"/>
            <ac:spMk id="2" creationId="{747E5AF7-8EE6-4711-BC5F-A6EB8F8AB037}"/>
          </ac:spMkLst>
        </pc:spChg>
        <pc:spChg chg="del">
          <ac:chgData name="Schlessiger, Amber (LARC-E303)[UNIVERSITIES SPACE RESEARCH ASSOCIATION]" userId="95956dbd-856b-44b1-ae35-837808ee3c66" providerId="ADAL" clId="{9CB8AC3D-E658-4CF5-8707-B604044E10FB}" dt="2021-10-13T16:13:38.830" v="8" actId="478"/>
          <ac:spMkLst>
            <pc:docMk/>
            <pc:sldMk cId="842606676" sldId="260"/>
            <ac:spMk id="3" creationId="{8ED76929-70C2-437B-B687-B5B53B10DB55}"/>
          </ac:spMkLst>
        </pc:spChg>
        <pc:spChg chg="add mod">
          <ac:chgData name="Schlessiger, Amber (LARC-E303)[UNIVERSITIES SPACE RESEARCH ASSOCIATION]" userId="95956dbd-856b-44b1-ae35-837808ee3c66" providerId="ADAL" clId="{9CB8AC3D-E658-4CF5-8707-B604044E10FB}" dt="2021-10-13T16:14:05.014" v="11"/>
          <ac:spMkLst>
            <pc:docMk/>
            <pc:sldMk cId="842606676" sldId="260"/>
            <ac:spMk id="4" creationId="{8CB0FF56-7D52-4F61-B3C2-E2C34CA27534}"/>
          </ac:spMkLst>
        </pc:spChg>
        <pc:picChg chg="add mod">
          <ac:chgData name="Schlessiger, Amber (LARC-E303)[UNIVERSITIES SPACE RESEARCH ASSOCIATION]" userId="95956dbd-856b-44b1-ae35-837808ee3c66" providerId="ADAL" clId="{9CB8AC3D-E658-4CF5-8707-B604044E10FB}" dt="2021-10-13T16:19:53.558" v="32" actId="14100"/>
          <ac:picMkLst>
            <pc:docMk/>
            <pc:sldMk cId="842606676" sldId="260"/>
            <ac:picMk id="6" creationId="{2C236122-2687-4102-94EA-BE4D0DE682C4}"/>
          </ac:picMkLst>
        </pc:picChg>
        <pc:picChg chg="add mod">
          <ac:chgData name="Schlessiger, Amber (LARC-E303)[UNIVERSITIES SPACE RESEARCH ASSOCIATION]" userId="95956dbd-856b-44b1-ae35-837808ee3c66" providerId="ADAL" clId="{9CB8AC3D-E658-4CF5-8707-B604044E10FB}" dt="2021-10-13T16:19:47.726" v="29" actId="14100"/>
          <ac:picMkLst>
            <pc:docMk/>
            <pc:sldMk cId="842606676" sldId="260"/>
            <ac:picMk id="8" creationId="{630BB2E4-FF2D-476D-9BDF-E2014407DF98}"/>
          </ac:picMkLst>
        </pc:picChg>
        <pc:picChg chg="add mod">
          <ac:chgData name="Schlessiger, Amber (LARC-E303)[UNIVERSITIES SPACE RESEARCH ASSOCIATION]" userId="95956dbd-856b-44b1-ae35-837808ee3c66" providerId="ADAL" clId="{9CB8AC3D-E658-4CF5-8707-B604044E10FB}" dt="2021-10-13T16:20:15.296" v="38" actId="14100"/>
          <ac:picMkLst>
            <pc:docMk/>
            <pc:sldMk cId="842606676" sldId="260"/>
            <ac:picMk id="10" creationId="{D1E20543-ACC0-4624-ACA9-4D4D72451574}"/>
          </ac:picMkLst>
        </pc:picChg>
        <pc:picChg chg="add mod">
          <ac:chgData name="Schlessiger, Amber (LARC-E303)[UNIVERSITIES SPACE RESEARCH ASSOCIATION]" userId="95956dbd-856b-44b1-ae35-837808ee3c66" providerId="ADAL" clId="{9CB8AC3D-E658-4CF5-8707-B604044E10FB}" dt="2021-10-13T16:22:10.137" v="61" actId="14100"/>
          <ac:picMkLst>
            <pc:docMk/>
            <pc:sldMk cId="842606676" sldId="260"/>
            <ac:picMk id="12" creationId="{BC5E0675-DC24-4F50-92E4-4FB01600ADE1}"/>
          </ac:picMkLst>
        </pc:picChg>
        <pc:picChg chg="add mod">
          <ac:chgData name="Schlessiger, Amber (LARC-E303)[UNIVERSITIES SPACE RESEARCH ASSOCIATION]" userId="95956dbd-856b-44b1-ae35-837808ee3c66" providerId="ADAL" clId="{9CB8AC3D-E658-4CF5-8707-B604044E10FB}" dt="2021-10-13T16:22:29.610" v="66" actId="14100"/>
          <ac:picMkLst>
            <pc:docMk/>
            <pc:sldMk cId="842606676" sldId="260"/>
            <ac:picMk id="14" creationId="{64867C49-D110-46C3-BBCE-67984D2860E9}"/>
          </ac:picMkLst>
        </pc:picChg>
        <pc:picChg chg="add mod">
          <ac:chgData name="Schlessiger, Amber (LARC-E303)[UNIVERSITIES SPACE RESEARCH ASSOCIATION]" userId="95956dbd-856b-44b1-ae35-837808ee3c66" providerId="ADAL" clId="{9CB8AC3D-E658-4CF5-8707-B604044E10FB}" dt="2021-10-13T16:23:22.984" v="76" actId="14100"/>
          <ac:picMkLst>
            <pc:docMk/>
            <pc:sldMk cId="842606676" sldId="260"/>
            <ac:picMk id="16" creationId="{55E568E1-A629-4F36-914B-9D8ADBEF663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9527-F215-4BE4-A2B1-78BCC8A2E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E3DFE-3A45-4D8C-B17D-CCA841122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BA4A6-8982-49BA-889A-C80E4C01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6613-0D0B-46FD-B5FD-B96A963E939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FF76-4045-4EC1-A57C-08B2D6A4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931C7-3A3A-47D7-A3A7-F6FAD668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3F26-8059-45D5-AE9A-D75565C7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1803-EABC-4B12-9EFE-46794149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3A529-1B65-4FF1-8468-15E0E4BA3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924CF-74C9-4958-928F-539E5AE4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6613-0D0B-46FD-B5FD-B96A963E939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61E19-81EE-4D87-88D3-F2E168C1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A8FD1-4571-4614-A05B-926C2F8D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3F26-8059-45D5-AE9A-D75565C7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663552-AAD0-4288-991A-A20BEEB243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48601-D554-414B-9AB1-513221E21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18AB7-4202-4B65-BA6F-A2C950018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6613-0D0B-46FD-B5FD-B96A963E939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C93C9-1F74-4494-90A5-BD3FE927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7B9FB-E479-4FAE-BCDB-460BA46F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3F26-8059-45D5-AE9A-D75565C7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1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F026D-C52C-4102-BEE8-AF7A8270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26F8-55EF-4BCE-B63F-2CFD5E1C3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5D541-C4D1-47B1-863F-A541674B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6613-0D0B-46FD-B5FD-B96A963E939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9F4FB-49CE-46E2-8532-9E4DA316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20D51-5BC6-493D-A178-BD2BDEA8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3F26-8059-45D5-AE9A-D75565C7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C785-D9E2-4D60-BF5F-EB41F0DA9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3E8A4-6E52-41FC-965B-85A6181F7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71C6F-A757-4F59-A7CD-27A4BA94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6613-0D0B-46FD-B5FD-B96A963E939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18714-89CF-4658-9F7C-B4A080B5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3951F-C58E-46A8-A766-11B42EBF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3F26-8059-45D5-AE9A-D75565C7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1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380F9-D543-46CB-B6C4-118937641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6B6D3-FCF9-413E-8BF8-0ECD2442E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B2E8A-E153-4FED-832D-549E6B19D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F3AF3-7FF4-4D8D-AAC3-8E5F8B48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6613-0D0B-46FD-B5FD-B96A963E939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46AB4-42D2-418D-B2A4-FE681936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4D2B-471C-4FD3-827F-CAAA15324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3F26-8059-45D5-AE9A-D75565C7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FA12-441F-44BE-B482-3C986021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52E72-E2C8-462D-8E2A-1BFD2AD06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453F2-2E1F-4AE5-B6C2-F728E78CD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B19BC9-4438-45BF-BB24-AAC158A1F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A0684-FDC1-4FDA-8F75-96E11CCEF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565DAF-85A4-42E6-B81F-5DF24D27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6613-0D0B-46FD-B5FD-B96A963E939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9F6DA4-81F6-4A5F-9786-469EA100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E63ED-E4F3-4282-B48C-6D6DCE95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3F26-8059-45D5-AE9A-D75565C7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7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95E38-8546-42D2-994A-CC397E40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48005D-16FE-4852-9DF7-2217C64B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6613-0D0B-46FD-B5FD-B96A963E939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44B019-4655-48E1-BEC0-2E648A84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0DAB3-A82C-4142-97D5-A9B9CB39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3F26-8059-45D5-AE9A-D75565C7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0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378C5-11BD-41F2-BF75-AD78FE64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6613-0D0B-46FD-B5FD-B96A963E939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66691F-3451-42CD-9F9F-9943993F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F28FB-335F-4137-92C9-F6C9302B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3F26-8059-45D5-AE9A-D75565C7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0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C181-6D40-4DE8-A871-951C5809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46114-E454-4A67-80E8-DBE72294D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D2E18-BA7B-45E6-B092-AABFE5DE9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2CE1E-C199-467E-8AF4-284126CF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6613-0D0B-46FD-B5FD-B96A963E939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FF270-3125-475F-9B05-41365D5F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6304C-EA59-4D76-97E3-9F450BFC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3F26-8059-45D5-AE9A-D75565C7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7EA91-3031-4982-AE0B-ED2BF16B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B3F76-339F-4219-A2D4-3686A7F78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C657E-CF9C-4B7E-80CA-EFFDBDC89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EC9FE-EACF-4497-86AE-A18A2E43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6613-0D0B-46FD-B5FD-B96A963E939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40CA6-805A-44C5-8353-89C9DB52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DDB0A-12FF-4534-BB7A-3FD598EE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3F26-8059-45D5-AE9A-D75565C7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CCFC3-0F02-475A-87E4-291621D3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9786B-4D49-4ECA-9C51-F0349B62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13854-1575-401A-8B4D-E823583F6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86613-0D0B-46FD-B5FD-B96A963E939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D49C5-8F01-4A79-9F06-EC1801F2F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5E620-4DD2-4FAF-89B4-375FCB541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73F26-8059-45D5-AE9A-D75565C7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5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686BFA-366E-4854-9A99-F3AD6BCCF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9467D800-AF8A-48C3-BE8A-6F9A1E5C7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691341"/>
              </p:ext>
            </p:extLst>
          </p:nvPr>
        </p:nvGraphicFramePr>
        <p:xfrm>
          <a:off x="-4763" y="4143375"/>
          <a:ext cx="4143375" cy="27146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0787">
                  <a:extLst>
                    <a:ext uri="{9D8B030D-6E8A-4147-A177-3AD203B41FA5}">
                      <a16:colId xmlns:a16="http://schemas.microsoft.com/office/drawing/2014/main" val="3195624976"/>
                    </a:ext>
                  </a:extLst>
                </a:gridCol>
                <a:gridCol w="2292588">
                  <a:extLst>
                    <a:ext uri="{9D8B030D-6E8A-4147-A177-3AD203B41FA5}">
                      <a16:colId xmlns:a16="http://schemas.microsoft.com/office/drawing/2014/main" val="1065378293"/>
                    </a:ext>
                  </a:extLst>
                </a:gridCol>
              </a:tblGrid>
              <a:tr h="4519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Site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Maximum 8-hour Ozone Concentration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67173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Huffman Wolf Road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38ppb (Highest reading of the 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95654"/>
                  </a:ext>
                </a:extLst>
              </a:tr>
              <a:tr h="298715">
                <a:tc>
                  <a:txBody>
                    <a:bodyPr/>
                    <a:lstStyle/>
                    <a:p>
                      <a:r>
                        <a:rPr lang="en-US" dirty="0"/>
                        <a:t>Aldine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2488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UH Moody Tower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349726"/>
                  </a:ext>
                </a:extLst>
              </a:tr>
              <a:tr h="355865">
                <a:tc>
                  <a:txBody>
                    <a:bodyPr/>
                    <a:lstStyle/>
                    <a:p>
                      <a:r>
                        <a:rPr lang="en-US" dirty="0"/>
                        <a:t>La Porte / Deer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08266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F153AAC-5E11-4C8D-AE52-9ECFAE9A9B9A}"/>
              </a:ext>
            </a:extLst>
          </p:cNvPr>
          <p:cNvSpPr txBox="1"/>
          <p:nvPr/>
        </p:nvSpPr>
        <p:spPr>
          <a:xfrm>
            <a:off x="4629150" y="1485900"/>
            <a:ext cx="847725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81A989-8FA6-4264-BD6D-390994568913}"/>
              </a:ext>
            </a:extLst>
          </p:cNvPr>
          <p:cNvSpPr txBox="1"/>
          <p:nvPr/>
        </p:nvSpPr>
        <p:spPr>
          <a:xfrm>
            <a:off x="4705349" y="3019425"/>
            <a:ext cx="1895475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 Moody Tower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1AA557-4253-4CF2-BD69-BD890D37E00B}"/>
              </a:ext>
            </a:extLst>
          </p:cNvPr>
          <p:cNvSpPr/>
          <p:nvPr/>
        </p:nvSpPr>
        <p:spPr>
          <a:xfrm>
            <a:off x="5481636" y="2924176"/>
            <a:ext cx="123825" cy="95249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4D90E1-BE68-42F8-9C38-CA4191E687E0}"/>
              </a:ext>
            </a:extLst>
          </p:cNvPr>
          <p:cNvSpPr txBox="1"/>
          <p:nvPr/>
        </p:nvSpPr>
        <p:spPr>
          <a:xfrm>
            <a:off x="6324600" y="3717191"/>
            <a:ext cx="1114425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Deer Park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BC1B481-4CED-472D-BFC3-8C05429719EF}"/>
              </a:ext>
            </a:extLst>
          </p:cNvPr>
          <p:cNvSpPr/>
          <p:nvPr/>
        </p:nvSpPr>
        <p:spPr>
          <a:xfrm>
            <a:off x="7281862" y="819687"/>
            <a:ext cx="123825" cy="95249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676894-6BC3-4618-90BF-8949FAD3D5EE}"/>
              </a:ext>
            </a:extLst>
          </p:cNvPr>
          <p:cNvSpPr txBox="1"/>
          <p:nvPr/>
        </p:nvSpPr>
        <p:spPr>
          <a:xfrm>
            <a:off x="6334123" y="979826"/>
            <a:ext cx="2019302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Huffman Wolf Road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123E1-9EE8-47BF-A046-7F5E056EC0E0}"/>
              </a:ext>
            </a:extLst>
          </p:cNvPr>
          <p:cNvSpPr txBox="1"/>
          <p:nvPr/>
        </p:nvSpPr>
        <p:spPr>
          <a:xfrm>
            <a:off x="2524124" y="0"/>
            <a:ext cx="714375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Houston Ozone Monitors September 1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96215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768D6-F224-4FBE-ABB3-D1F0CD31E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2" y="98110"/>
            <a:ext cx="4333875" cy="5905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Huffman Wolf Road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BCC90-4AED-4445-9C07-AE2A8F808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62" y="590550"/>
            <a:ext cx="8419914" cy="1963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476660-46BF-497D-A6AF-7E12AD724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62" y="2625045"/>
            <a:ext cx="4778434" cy="42329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26A23A-CA61-4E75-86D4-6DE523006A92}"/>
              </a:ext>
            </a:extLst>
          </p:cNvPr>
          <p:cNvSpPr txBox="1"/>
          <p:nvPr/>
        </p:nvSpPr>
        <p:spPr>
          <a:xfrm>
            <a:off x="6750296" y="3310361"/>
            <a:ext cx="3724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No additional data available at the Huffman Wolf Road site. To look at wind data, archived surface observations over Houston were taken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MesoWest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Image valid for September 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2021 at 14:39 UTC.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https://mesowest.utah.edu/cgi-bin/droman/mesomap.cgi?state=TX&amp;rawsflag=3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95F0F-9598-4B03-9BD4-C72C0C15D032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</p:spTree>
    <p:extLst>
      <p:ext uri="{BB962C8B-B14F-4D97-AF65-F5344CB8AC3E}">
        <p14:creationId xmlns:p14="http://schemas.microsoft.com/office/powerpoint/2010/main" val="258084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E469-AFB6-4B7C-89A6-463356DC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962" y="0"/>
            <a:ext cx="1362075" cy="56832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A2E17-B4F6-40DA-AC82-872CAD5BB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0934"/>
            <a:ext cx="6096000" cy="1802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950EA4-4FD4-46C4-931B-27FB95398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74190"/>
            <a:ext cx="6095999" cy="1781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0C3DDC-6116-4249-9C8A-19F4C9FDF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1950"/>
            <a:ext cx="6095999" cy="1806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9BD32E-0CA2-4DA1-831D-E880B1AC4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920934"/>
            <a:ext cx="6096002" cy="18209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63F0F1-E8E5-4070-83DB-12F9543A4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/>
          <a:stretch/>
        </p:blipFill>
        <p:spPr>
          <a:xfrm>
            <a:off x="6095996" y="2992669"/>
            <a:ext cx="6096002" cy="17819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11B6FE-150A-489A-A0E8-04DF6087BD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5033361"/>
            <a:ext cx="6096002" cy="17430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009BB2-04AA-4D61-B7A9-096118A8CB6E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</p:spTree>
    <p:extLst>
      <p:ext uri="{BB962C8B-B14F-4D97-AF65-F5344CB8AC3E}">
        <p14:creationId xmlns:p14="http://schemas.microsoft.com/office/powerpoint/2010/main" val="39566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67F0-B8AC-4E7F-813D-3E2F82868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74" y="126685"/>
            <a:ext cx="3371850" cy="635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 Moody Tower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46D61-56A4-4217-9A32-20ECF9678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21" y="635000"/>
            <a:ext cx="8005158" cy="1955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51F75A-0818-465E-8F56-1027C0BE6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20" y="2728920"/>
            <a:ext cx="8005159" cy="1923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AD038B-2425-496D-B110-B5FF238B8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20" y="4790978"/>
            <a:ext cx="8005160" cy="2067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B0ADDA-DA67-4AE7-B05F-953A8AB9A426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</p:spTree>
    <p:extLst>
      <p:ext uri="{BB962C8B-B14F-4D97-AF65-F5344CB8AC3E}">
        <p14:creationId xmlns:p14="http://schemas.microsoft.com/office/powerpoint/2010/main" val="40482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5AF7-8EE6-4711-BC5F-A6EB8F8A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462" y="126685"/>
            <a:ext cx="3838575" cy="5635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Porte / Deer Park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0FF56-7D52-4F61-B3C2-E2C34CA27534}"/>
              </a:ext>
            </a:extLst>
          </p:cNvPr>
          <p:cNvSpPr txBox="1"/>
          <p:nvPr/>
        </p:nvSpPr>
        <p:spPr>
          <a:xfrm>
            <a:off x="7181850" y="0"/>
            <a:ext cx="509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Note: The TCEQ La Porte site only measures meteorological variables. The closest working monitor with ozone availability is located about 4 miles away in Deer Park. These plots are from Deer Park.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36122-2687-4102-94EA-BE4D0DE68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5457"/>
            <a:ext cx="6095999" cy="2055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0BB2E4-FF2D-476D-9BDF-E2014407D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269"/>
            <a:ext cx="6095999" cy="19082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E20543-ACC0-4624-ACA9-4D4D72451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787900"/>
            <a:ext cx="6095999" cy="2044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5E0675-DC24-4F50-92E4-4FB01600A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933533"/>
            <a:ext cx="6096004" cy="18944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867C49-D110-46C3-BBCE-67984D2860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2828016"/>
            <a:ext cx="6096004" cy="19598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E568E1-A629-4F36-914B-9D8ADBEF66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5" y="4787900"/>
            <a:ext cx="6096006" cy="20558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E673CD-1F38-4474-A3DA-BF0ABA833755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</p:spTree>
    <p:extLst>
      <p:ext uri="{BB962C8B-B14F-4D97-AF65-F5344CB8AC3E}">
        <p14:creationId xmlns:p14="http://schemas.microsoft.com/office/powerpoint/2010/main" val="842606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252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Huffman Wolf Road </vt:lpstr>
      <vt:lpstr>Aldine</vt:lpstr>
      <vt:lpstr>UH Moody Tower</vt:lpstr>
      <vt:lpstr>La Porte / Deer Park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Schlessiger, Amber (LARC-E303)[UNIVERSITIES SPACE RESEARCH ASSOCIATION]</dc:creator>
  <cp:lastModifiedBy>Amber</cp:lastModifiedBy>
  <cp:revision>5</cp:revision>
  <dcterms:created xsi:type="dcterms:W3CDTF">2021-10-13T14:05:04Z</dcterms:created>
  <dcterms:modified xsi:type="dcterms:W3CDTF">2021-10-13T17:45:02Z</dcterms:modified>
</cp:coreProperties>
</file>