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9CCA59-E3C8-4B50-907E-2070CE8515E7}" v="2" dt="2021-10-06T13:19:40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F6FBF-8D7B-4F63-BCE8-33E6D6C9C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857CC-AFD1-4369-A479-FEA1E3E04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04BC7-981B-42D4-815D-281E5315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2DCD-B068-4477-ABBC-20AB82D9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FA09A-6B31-4866-BEC9-4605804A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6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5B93-C945-4166-B139-9B5CAE3E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FB825D-8265-4256-B685-1DE309CDA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CE1A3-464A-4AF4-BD1C-65632D2B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FB89-6515-4A6F-BF78-882B3ECB2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45FBE-F0A2-4BB0-977D-38A778FB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4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C50B9-EEA5-4C3C-BF57-D446CE93F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3B123F-6F77-483E-8222-055F81974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CD1E-9D82-48F5-A53E-08283574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B92BF-2ACB-4DF6-9B19-CCD59B11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8D0B-748E-4EE9-BAC8-E2D68434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2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ACC5-DC7E-40CA-BC07-5DB33859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AA5C0-1C9D-4C83-8742-2551AEA35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EFEE0-D1C0-46FB-911D-DE5ADA67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039DE-FBFB-48F8-93F8-DE6B604E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1E85-3524-41E5-96AE-AFF8C08C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5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263C8-F89B-431F-B853-DCA674BE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826C1-0FCA-417A-8DB5-C4D98EF97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5CFE1-F7E8-4F4D-9069-D438A041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B10BB-F008-45F5-A9DE-061C8E19B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9A08B-85F2-4F36-98E7-528B268D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2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F0A39-63A0-46E6-BAE7-FCF0D52E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FA3D7-6B88-4710-BBB7-815B5770B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9C8A9-0242-4F26-B9F4-15D4163E4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1EE04-2174-4EB9-8ABA-6CD7D70C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61A78-8292-4FD7-85AC-1F53ED424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0F261-695A-4D13-84EB-59179AE3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3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D2D3-1153-49FE-B179-9FAC510E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655DC-B43A-4EB7-98B7-798CFB632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1A84A-B9B6-444E-B3CF-F6757E86C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C7F95-A0AF-44BD-852A-859815164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88AD5-73C3-4EA8-8DA5-0677CCEB7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942DCA-498B-4DFA-B929-44EB8CCF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C99F6B-6C8B-4847-85E5-27FAF493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A35B3D-08DF-47C0-8457-76F57704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1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A438-4A09-4679-891B-B0DFBCBA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C78E4-5DF0-4379-99B9-179F25F4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BBC38-CE87-45B2-BFEA-0181E1D4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CDA99-6821-4E56-A101-B38FE713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5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FFFDE-ECB8-4059-B8AD-D08B0C27A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D0690-D4DC-4BA5-9BC5-ADC20B57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8DFD5-5B8E-4915-ADAD-984A7C10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3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7CEE-C12F-44B5-A250-CC3CEA63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D938B-400D-4E9E-B9F1-5F1D794E2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F0CCD-546C-4088-A80D-C3C452574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3C51E-A3F9-46D3-AF79-DFEB8E80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82EEE-37BF-49CE-833F-F52AB02E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D5B4D-2761-4E83-83F4-A583005B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5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170AD-1DE4-44BF-B96D-ECE844F30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43C1F5-3088-4422-BB14-157588353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4CEAA-C7B2-43CA-BC09-DC184FFE1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F17F8-910D-42A6-84C1-DB61A660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A9F7F-596D-47FE-9304-26906FA2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10CF5-CCEF-4922-B4CB-F98CC6C0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7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5B1AF-C774-4FDC-A27A-F47575F3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9C28B-D96B-436E-AD57-B523F0F77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78112-3574-4972-814B-C204CBB98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5F9F5-227F-4754-88E6-671F91AB45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E247D-8F3D-4BAC-A527-CB36254ED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BEECA-31A8-416A-A750-A31EDF51A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850E7-846D-458D-8545-9E8761C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26BE0B-DB95-4421-9402-5133BA5AB479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09/02/2021 13:00-23:00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8ACBC-E5D5-4861-AC5F-72C1F0029441}"/>
              </a:ext>
            </a:extLst>
          </p:cNvPr>
          <p:cNvSpPr txBox="1"/>
          <p:nvPr/>
        </p:nvSpPr>
        <p:spPr>
          <a:xfrm>
            <a:off x="6095997" y="-4"/>
            <a:ext cx="609600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09/02/2021 19:51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4449C7-018A-4286-A2C8-53F9AD50C2D1}"/>
              </a:ext>
            </a:extLst>
          </p:cNvPr>
          <p:cNvSpPr txBox="1"/>
          <p:nvPr/>
        </p:nvSpPr>
        <p:spPr>
          <a:xfrm>
            <a:off x="-9526" y="3429000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09/02/2021 from 19:56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F603A-6125-4F5F-AEE3-04EE6D107352}"/>
              </a:ext>
            </a:extLst>
          </p:cNvPr>
          <p:cNvSpPr txBox="1"/>
          <p:nvPr/>
        </p:nvSpPr>
        <p:spPr>
          <a:xfrm>
            <a:off x="6076948" y="3428998"/>
            <a:ext cx="611505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09/02/2021 from 19:56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outdoor, wave, riding, surfing&#10;&#10;Description automatically generated">
            <a:extLst>
              <a:ext uri="{FF2B5EF4-FFF2-40B4-BE49-F238E27FC236}">
                <a16:creationId xmlns:a16="http://schemas.microsoft.com/office/drawing/2014/main" id="{CC41D838-6DEF-4140-88C1-F8AAF5625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342267"/>
            <a:ext cx="6086473" cy="3086729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287B7DF-598B-4F6A-8F65-42AF62D1A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47" y="341929"/>
            <a:ext cx="6115053" cy="30870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180451-6198-44FE-8B4E-0F033BEB9FCB}"/>
              </a:ext>
            </a:extLst>
          </p:cNvPr>
          <p:cNvSpPr txBox="1"/>
          <p:nvPr/>
        </p:nvSpPr>
        <p:spPr>
          <a:xfrm>
            <a:off x="6368995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7241C-B4B3-454B-B8DC-6C09DE3128D4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6AA275-CDE4-4112-BA4D-04C24902753C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B235FE-3E4F-425B-9B14-FBB12E90DBF3}"/>
              </a:ext>
            </a:extLst>
          </p:cNvPr>
          <p:cNvSpPr txBox="1"/>
          <p:nvPr/>
        </p:nvSpPr>
        <p:spPr>
          <a:xfrm>
            <a:off x="909638" y="268625"/>
            <a:ext cx="6243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://worldview.earthdata.nasa.gov/?lg=</a:t>
            </a:r>
            <a:r>
              <a:rPr lang="en-US" sz="800" dirty="0" err="1">
                <a:solidFill>
                  <a:schemeClr val="bg1"/>
                </a:solidFill>
              </a:rPr>
              <a:t>false&amp;t</a:t>
            </a:r>
            <a:r>
              <a:rPr lang="en-US" sz="800" dirty="0">
                <a:solidFill>
                  <a:schemeClr val="bg1"/>
                </a:solidFill>
              </a:rPr>
              <a:t>=2021-09-29-T19%3A45%3A52Z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44415D-E158-49EB-95D6-B7BBE8C7E3E2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03F8F-974C-4D4F-9E17-7D97EA022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29" y="3771900"/>
            <a:ext cx="3094999" cy="30860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7A0BBF-7CD8-4A97-9201-F8A03F13AD1C}"/>
              </a:ext>
            </a:extLst>
          </p:cNvPr>
          <p:cNvSpPr txBox="1"/>
          <p:nvPr/>
        </p:nvSpPr>
        <p:spPr>
          <a:xfrm>
            <a:off x="2501456" y="4656521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67C4B9-69FC-4D90-8090-16E9BE142761}"/>
              </a:ext>
            </a:extLst>
          </p:cNvPr>
          <p:cNvSpPr txBox="1"/>
          <p:nvPr/>
        </p:nvSpPr>
        <p:spPr>
          <a:xfrm>
            <a:off x="2331609" y="435024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F7467-A708-4A60-942B-36060B9EE041}"/>
              </a:ext>
            </a:extLst>
          </p:cNvPr>
          <p:cNvSpPr txBox="1"/>
          <p:nvPr/>
        </p:nvSpPr>
        <p:spPr>
          <a:xfrm>
            <a:off x="3144182" y="4649497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A4F63-06E3-4692-8DC5-ACEF18E527C2}"/>
              </a:ext>
            </a:extLst>
          </p:cNvPr>
          <p:cNvSpPr txBox="1"/>
          <p:nvPr/>
        </p:nvSpPr>
        <p:spPr>
          <a:xfrm>
            <a:off x="3203760" y="404895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5E9F5-6713-462E-9B74-66E4112B1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993" y="3767552"/>
            <a:ext cx="3167578" cy="30985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ED3482-93C5-4E0C-B089-C3BB72EC04B7}"/>
              </a:ext>
            </a:extLst>
          </p:cNvPr>
          <p:cNvSpPr txBox="1"/>
          <p:nvPr/>
        </p:nvSpPr>
        <p:spPr>
          <a:xfrm>
            <a:off x="9232425" y="404894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573A03-B09B-464C-9EC3-18376C1AC4EF}"/>
              </a:ext>
            </a:extLst>
          </p:cNvPr>
          <p:cNvSpPr txBox="1"/>
          <p:nvPr/>
        </p:nvSpPr>
        <p:spPr>
          <a:xfrm>
            <a:off x="8249719" y="435024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D4CA73-C638-475E-A7D4-F030BD5A527B}"/>
              </a:ext>
            </a:extLst>
          </p:cNvPr>
          <p:cNvSpPr txBox="1"/>
          <p:nvPr/>
        </p:nvSpPr>
        <p:spPr>
          <a:xfrm>
            <a:off x="9143998" y="4683709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0F7DFD-80D9-44EC-9D45-41ADE3FE879B}"/>
              </a:ext>
            </a:extLst>
          </p:cNvPr>
          <p:cNvSpPr txBox="1"/>
          <p:nvPr/>
        </p:nvSpPr>
        <p:spPr>
          <a:xfrm>
            <a:off x="8449555" y="4676043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</p:spTree>
    <p:extLst>
      <p:ext uri="{BB962C8B-B14F-4D97-AF65-F5344CB8AC3E}">
        <p14:creationId xmlns:p14="http://schemas.microsoft.com/office/powerpoint/2010/main" val="1537600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133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3</cp:revision>
  <dcterms:created xsi:type="dcterms:W3CDTF">2021-10-01T17:29:43Z</dcterms:created>
  <dcterms:modified xsi:type="dcterms:W3CDTF">2021-10-06T13:22:16Z</dcterms:modified>
</cp:coreProperties>
</file>