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0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3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2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4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4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3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7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84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52F89-33AC-5E40-B007-C67DC6E8A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TRACER-AQ Science Flight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A8A66-C112-B543-9FC3-50E970B1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55" b="1455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2432386-DA32-D845-A419-D15334783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198" y="5720653"/>
            <a:ext cx="9416898" cy="484374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3 September 2021 13:00-19:30 UTC </a:t>
            </a:r>
          </a:p>
        </p:txBody>
      </p:sp>
    </p:spTree>
    <p:extLst>
      <p:ext uri="{BB962C8B-B14F-4D97-AF65-F5344CB8AC3E}">
        <p14:creationId xmlns:p14="http://schemas.microsoft.com/office/powerpoint/2010/main" val="157499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021-09-06 at 9.25.29 AM.mov" descr="Screen Recording 2021-09-06 at 9.25.29 AM.mov">
            <a:hlinkClick r:id="" action="ppaction://media"/>
            <a:extLst>
              <a:ext uri="{FF2B5EF4-FFF2-40B4-BE49-F238E27FC236}">
                <a16:creationId xmlns:a16="http://schemas.microsoft.com/office/drawing/2014/main" id="{86BC765B-7824-9B4D-A6B2-5588E25565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575" y="0"/>
            <a:ext cx="101012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1DC7BC-9661-0443-9067-E2BFA3952DBF}"/>
              </a:ext>
            </a:extLst>
          </p:cNvPr>
          <p:cNvSpPr/>
          <p:nvPr/>
        </p:nvSpPr>
        <p:spPr>
          <a:xfrm rot="17740921">
            <a:off x="5756010" y="2556154"/>
            <a:ext cx="986492" cy="265551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BC180C-67ED-4A41-BBA2-32C96A187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2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648D47-576F-FA4C-808F-3E68709CF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688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10</Words>
  <Application>Microsoft Macintosh PowerPoint</Application>
  <PresentationFormat>Widescreen</PresentationFormat>
  <Paragraphs>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Franklin Gothic Medium</vt:lpstr>
      <vt:lpstr>1_Office Theme</vt:lpstr>
      <vt:lpstr>TRACER-AQ Science Flight #2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TRACER-AQ Science Flight #1</dc:title>
  <dc:creator>Judd, Laura M. (LARC-E303)</dc:creator>
  <cp:lastModifiedBy>Judd, Laura M. (LARC-E303)</cp:lastModifiedBy>
  <cp:revision>6</cp:revision>
  <dcterms:created xsi:type="dcterms:W3CDTF">2021-09-05T19:42:45Z</dcterms:created>
  <dcterms:modified xsi:type="dcterms:W3CDTF">2021-09-08T21:31:52Z</dcterms:modified>
</cp:coreProperties>
</file>