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112B-C339-40F0-951C-EEB922C59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E8C8E-9926-4E5B-8FE7-8093D2840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66B3-E2D3-4FAD-98CF-EB086FEC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CFBEC-2DBE-4265-8A4E-ABCE7ACB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DB44-51FB-4191-8A19-AF4A20DB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4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0430F-C1FA-4D1B-8CEA-3A61A421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03E39-5AAD-45C0-B3DE-ADC113E16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AE7C3-DD08-451B-BDF0-269335DA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9EC13-5426-4FB9-9FD1-18747D6F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CF99-329D-479C-9BD5-C8768005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6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CB9EA-D26B-4392-A081-53D531AC6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760E9-D62E-4444-918B-F87E11FBE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7DA10-3059-4010-80EC-ABE6AB65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28A7-6B9F-421D-8FFB-3D264B60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68635-AAE7-436F-BE56-648BD588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086F-42C9-436D-B2B6-612C0132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48375-ABF6-4902-88D1-3B001756F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B73F9-EE1C-42E5-84BF-A38B3718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2F7D-CD84-4994-815F-5DE8C68B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6401-B1AC-431F-B43C-218A0FCA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6D7E-AB8F-4250-B120-85451AD9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C93FA-34D3-4F45-B732-A944F4BF6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4B72D-6049-4FDB-BB36-9D191FFA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26474-E5C7-47D6-BA78-6DD7F360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DBA75-FADA-4FA2-B98D-E90DD840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3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848A-EB0F-4F0E-9DB7-6EF410B9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A07E1-FA67-4620-8379-38ECCC6DE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7EDDD-9EBF-421A-A187-07AB0382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F8E35-442E-4BCD-8139-2979D4C9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2066D-A260-4EE5-8B4F-5E79807F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09C47-1B07-410E-A546-14C1E757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1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756E-F23F-46C3-8544-B9827F87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7FBBE-3A63-4D51-9449-295DFD2F8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D29A-F21B-4949-94BD-C6CAB02E8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5BBB0-A724-428E-8E54-E37C5F326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9E613-430A-4F6C-8774-45797CADB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53D720-8D24-4BCE-890D-FBC842A9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CD597-BE70-4BFF-88AB-49E93536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A75050-5A27-4E1E-AF0D-60BD8D60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5807-4A06-49DA-8E5A-D9F7754A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4CCB7-2438-47F6-8BBD-EED40FCC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F9A79-3F0E-4C98-B657-F7B80611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B3EB4-3912-4731-8C49-AD648254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DC9D17-B760-40B8-9144-998830E5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04486-9330-4543-B01C-BE982332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542CF-B6D1-4041-99CF-238DC9B6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1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69DC-9829-4CAB-8B0E-EF1D9685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F4187-08E6-42A4-83BC-E3AC1139C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020FE-4780-469D-AD3E-2482B5BB0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13152-4264-44CA-8DB9-B693990E6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00B1-BD73-44F1-B1BB-8923E402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414A5-9476-4015-8D55-264F67F2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1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B3B6-8557-493E-875D-9CD8A27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27EDFD-E13F-428D-9739-2EC847160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D4D93-F443-491B-8D31-478975169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A0956-3D05-4E2A-B9D7-DF1EC7E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2CA4F-7A06-4C07-91D9-F0B420A2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35977-678C-450B-9BE8-26140BEC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9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C4597-DBE5-488C-8341-8BED4E3F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7D5F-D6C6-4BD2-8CAD-F8BEB1559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6ABE7-6214-4AFE-BD04-0DF3F1C0E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A535D-EA87-4B05-8CB0-B292149703BA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0634C-7D34-4E1A-A81A-B3377B1E8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3FAC-06EA-471C-9C4B-FAEB8A15A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51E2-BDC6-4461-9DC1-17CFA09A3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43C079-B79A-4D0C-B52C-07D62FEA65A7}"/>
              </a:ext>
            </a:extLst>
          </p:cNvPr>
          <p:cNvSpPr txBox="1"/>
          <p:nvPr/>
        </p:nvSpPr>
        <p:spPr>
          <a:xfrm>
            <a:off x="-1" y="0"/>
            <a:ext cx="606419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09/03/2021 13:00-23:00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4078A-96E4-4997-AC21-17592584D779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09/03/2021 19:41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A1CAA-9C3B-4960-8064-397F31D85EC0}"/>
              </a:ext>
            </a:extLst>
          </p:cNvPr>
          <p:cNvSpPr txBox="1"/>
          <p:nvPr/>
        </p:nvSpPr>
        <p:spPr>
          <a:xfrm>
            <a:off x="-9525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09/03/2021 from 19:37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7A8B2-D9D8-4E53-9AA4-A14E133E8C29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09/03/2021 from 19:37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wave&#10;&#10;Description automatically generated">
            <a:extLst>
              <a:ext uri="{FF2B5EF4-FFF2-40B4-BE49-F238E27FC236}">
                <a16:creationId xmlns:a16="http://schemas.microsoft.com/office/drawing/2014/main" id="{BD8EC02C-AF4C-446A-ABEE-2A13E97D5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2894"/>
            <a:ext cx="6076950" cy="30861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0F0ED73-9E43-4E58-9648-1B5F12B3D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9" y="347238"/>
            <a:ext cx="6140567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A19E75-3628-475A-9AD4-67447CDC0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060" y="3767548"/>
            <a:ext cx="3236636" cy="3090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A9ECC-4D67-45C0-8F49-B42E7C529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251" y="3767548"/>
            <a:ext cx="3236636" cy="30924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5D9895-3E9B-4A0F-BE5F-01313B98D1B6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894A5-2E5C-4E8E-9BB7-8EB818CDCE0C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3B71C-F9DC-4951-AA57-E64F8250383C}"/>
              </a:ext>
            </a:extLst>
          </p:cNvPr>
          <p:cNvSpPr txBox="1"/>
          <p:nvPr/>
        </p:nvSpPr>
        <p:spPr>
          <a:xfrm>
            <a:off x="3387917" y="410610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D6314-EA3E-4B0A-A039-A3BD08FDFD2C}"/>
              </a:ext>
            </a:extLst>
          </p:cNvPr>
          <p:cNvSpPr txBox="1"/>
          <p:nvPr/>
        </p:nvSpPr>
        <p:spPr>
          <a:xfrm>
            <a:off x="9541067" y="410175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90BE6-F36B-4047-A86A-640AD3DC3205}"/>
              </a:ext>
            </a:extLst>
          </p:cNvPr>
          <p:cNvSpPr txBox="1"/>
          <p:nvPr/>
        </p:nvSpPr>
        <p:spPr>
          <a:xfrm>
            <a:off x="3038473" y="455973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AA01A-F8FC-45A7-B1BC-08E2F560F1C3}"/>
              </a:ext>
            </a:extLst>
          </p:cNvPr>
          <p:cNvSpPr txBox="1"/>
          <p:nvPr/>
        </p:nvSpPr>
        <p:spPr>
          <a:xfrm>
            <a:off x="9150947" y="4568319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CE598B-F906-4FC1-B465-E99AEA90A181}"/>
              </a:ext>
            </a:extLst>
          </p:cNvPr>
          <p:cNvSpPr txBox="1"/>
          <p:nvPr/>
        </p:nvSpPr>
        <p:spPr>
          <a:xfrm>
            <a:off x="2490315" y="469142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53DC1A-859A-4346-B75F-00D6438880E0}"/>
              </a:ext>
            </a:extLst>
          </p:cNvPr>
          <p:cNvSpPr txBox="1"/>
          <p:nvPr/>
        </p:nvSpPr>
        <p:spPr>
          <a:xfrm>
            <a:off x="8628691" y="4698397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85EDC8-DF43-4FDC-9CC8-A31C57014BD0}"/>
              </a:ext>
            </a:extLst>
          </p:cNvPr>
          <p:cNvSpPr txBox="1"/>
          <p:nvPr/>
        </p:nvSpPr>
        <p:spPr>
          <a:xfrm>
            <a:off x="8348913" y="437225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7101C8-C982-4F07-B6BD-F97DB8D8324F}"/>
              </a:ext>
            </a:extLst>
          </p:cNvPr>
          <p:cNvSpPr txBox="1"/>
          <p:nvPr/>
        </p:nvSpPr>
        <p:spPr>
          <a:xfrm>
            <a:off x="2236439" y="4372250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86FD46-34DC-4A68-9A7E-F177DEF5BBA0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</p:spTree>
    <p:extLst>
      <p:ext uri="{BB962C8B-B14F-4D97-AF65-F5344CB8AC3E}">
        <p14:creationId xmlns:p14="http://schemas.microsoft.com/office/powerpoint/2010/main" val="2273840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69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2021-10-01T17:16:57Z</dcterms:created>
  <dcterms:modified xsi:type="dcterms:W3CDTF">2021-10-01T17:26:32Z</dcterms:modified>
</cp:coreProperties>
</file>