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6F5B1-0652-4576-94AD-690A087BD974}" v="3" dt="2021-10-13T17:46:45.335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ber" userId="95956dbd-856b-44b1-ae35-837808ee3c66" providerId="ADAL" clId="{C746F5B1-0652-4576-94AD-690A087BD974}"/>
    <pc:docChg chg="modSld">
      <pc:chgData name="Amber" userId="95956dbd-856b-44b1-ae35-837808ee3c66" providerId="ADAL" clId="{C746F5B1-0652-4576-94AD-690A087BD974}" dt="2021-10-13T17:46:52.374" v="5" actId="1076"/>
      <pc:docMkLst>
        <pc:docMk/>
      </pc:docMkLst>
      <pc:sldChg chg="addSp modSp mod">
        <pc:chgData name="Amber" userId="95956dbd-856b-44b1-ae35-837808ee3c66" providerId="ADAL" clId="{C746F5B1-0652-4576-94AD-690A087BD974}" dt="2021-10-13T17:46:38.453" v="2" actId="1076"/>
        <pc:sldMkLst>
          <pc:docMk/>
          <pc:sldMk cId="2292728384" sldId="257"/>
        </pc:sldMkLst>
        <pc:spChg chg="mod">
          <ac:chgData name="Amber" userId="95956dbd-856b-44b1-ae35-837808ee3c66" providerId="ADAL" clId="{C746F5B1-0652-4576-94AD-690A087BD974}" dt="2021-10-13T17:46:38.453" v="2" actId="1076"/>
          <ac:spMkLst>
            <pc:docMk/>
            <pc:sldMk cId="2292728384" sldId="257"/>
            <ac:spMk id="2" creationId="{5E682D15-FAB7-4CF9-9A09-1822EBC347CC}"/>
          </ac:spMkLst>
        </pc:spChg>
        <pc:spChg chg="add mod">
          <ac:chgData name="Amber" userId="95956dbd-856b-44b1-ae35-837808ee3c66" providerId="ADAL" clId="{C746F5B1-0652-4576-94AD-690A087BD974}" dt="2021-10-13T17:46:31.967" v="0"/>
          <ac:spMkLst>
            <pc:docMk/>
            <pc:sldMk cId="2292728384" sldId="257"/>
            <ac:spMk id="6" creationId="{58D01179-5A97-486E-9BF2-23B4E14FA417}"/>
          </ac:spMkLst>
        </pc:spChg>
      </pc:sldChg>
      <pc:sldChg chg="addSp modSp">
        <pc:chgData name="Amber" userId="95956dbd-856b-44b1-ae35-837808ee3c66" providerId="ADAL" clId="{C746F5B1-0652-4576-94AD-690A087BD974}" dt="2021-10-13T17:46:42.798" v="3"/>
        <pc:sldMkLst>
          <pc:docMk/>
          <pc:sldMk cId="630457324" sldId="258"/>
        </pc:sldMkLst>
        <pc:spChg chg="add mod">
          <ac:chgData name="Amber" userId="95956dbd-856b-44b1-ae35-837808ee3c66" providerId="ADAL" clId="{C746F5B1-0652-4576-94AD-690A087BD974}" dt="2021-10-13T17:46:42.798" v="3"/>
          <ac:spMkLst>
            <pc:docMk/>
            <pc:sldMk cId="630457324" sldId="258"/>
            <ac:spMk id="10" creationId="{A919AFFB-DF9B-4FB3-B2E5-0AC705A02EB9}"/>
          </ac:spMkLst>
        </pc:spChg>
      </pc:sldChg>
      <pc:sldChg chg="addSp modSp mod">
        <pc:chgData name="Amber" userId="95956dbd-856b-44b1-ae35-837808ee3c66" providerId="ADAL" clId="{C746F5B1-0652-4576-94AD-690A087BD974}" dt="2021-10-13T17:46:52.374" v="5" actId="1076"/>
        <pc:sldMkLst>
          <pc:docMk/>
          <pc:sldMk cId="2649752239" sldId="260"/>
        </pc:sldMkLst>
        <pc:spChg chg="mod">
          <ac:chgData name="Amber" userId="95956dbd-856b-44b1-ae35-837808ee3c66" providerId="ADAL" clId="{C746F5B1-0652-4576-94AD-690A087BD974}" dt="2021-10-13T17:46:52.374" v="5" actId="1076"/>
          <ac:spMkLst>
            <pc:docMk/>
            <pc:sldMk cId="2649752239" sldId="260"/>
            <ac:spMk id="2" creationId="{D16912C7-81DC-46B8-9BC1-921C5E665094}"/>
          </ac:spMkLst>
        </pc:spChg>
        <pc:spChg chg="add mod">
          <ac:chgData name="Amber" userId="95956dbd-856b-44b1-ae35-837808ee3c66" providerId="ADAL" clId="{C746F5B1-0652-4576-94AD-690A087BD974}" dt="2021-10-13T17:46:45.335" v="4"/>
          <ac:spMkLst>
            <pc:docMk/>
            <pc:sldMk cId="2649752239" sldId="260"/>
            <ac:spMk id="10" creationId="{5DDD28E7-F89F-4295-A6BA-CABD1CA524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2A6C-F50A-4958-BCA0-E82E97562D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87D18-47F9-45C8-86D9-74D312BE6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29E378-0F62-4FFC-8236-DB2B62F1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5BFFF-1F5F-40F1-BBF1-C242A6195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02CBE-213B-4CA6-AC11-8917FC16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8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0D1BA-1B3B-47B5-8089-AB5E9FD7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73655-0ED9-45F8-B1EA-E9B7415135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A8ED8-5542-4920-B0DD-42D2D214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224AE-8311-4268-8D42-D2E5DD0C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76457-49E8-4053-BB39-0A9A3CE7C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BB6E02-69A1-4558-AE56-1AC5D4028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DD20CB-D5AB-40EA-903F-3AD5504CA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B1C91-C37B-4EAB-9DD7-A64D6D5C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29788-F56F-4AF7-9744-A80689F8F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6C82D-0D7B-49A2-BF12-80C67F29E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5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8A3C-6977-405D-AE00-0FBEE68A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6C5D4-AC78-4F1E-8E67-D08345BC1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2E4B3-8DF8-4FDB-A69A-49A10D2A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94B0C-7C86-48FC-937E-9A789D9D7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0768B-F037-4D35-B6EF-7618A5D3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5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67F6-9DD2-4DCF-B318-AFE6DE8AD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9CE4B-BAA1-4769-A5E6-72751101F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124FB-8214-456A-97C1-B612A02B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5B1AF-0CC2-4E16-9EAF-9177BF10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E51DA-B502-4100-80BC-C094119D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14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6532-F4BB-4BCC-93B0-3E084BC0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9E960-355F-4295-9DA8-52285FB31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49210-3814-4DE2-92F4-A26700786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8B2578-BE43-4B3E-9267-3F106E71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C8C86-174D-4BD8-BA0A-A78714DEF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55CD6-F5E8-4DA8-BE50-6423C7D3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88FE-E088-4D0F-A3F1-9FB505048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66B4D-A893-4D2A-9391-A25B7E121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36924-D7BD-427C-B7DC-BE19729E1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1DEDC-726A-4D7A-9CC4-E08A176D1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00932A-2E9A-48B5-9757-8ED86A9D0E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B2B4C-D7A7-47E6-B198-8E7185DED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390C21-8FB7-473E-A5EE-C71FED8BA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8FC441-36CF-4F68-96C6-402D9DF1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0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C7CD-7818-46C6-8D32-A3D7CF509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7C269-65A9-4F26-B06E-3139B643A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22B56-9CF3-4BE9-9F7E-AB766B298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B3141-DB24-4FB1-85F4-679FEF4E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8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DDBF82-E80B-4B51-982B-3E45D11F2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21CCFD-AFC5-4DCE-B9BC-D3774C8DF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5A2DF-E016-4448-8A5F-3947DFB88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0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EFD88-9D98-44B7-9914-C906625CD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0D0CF-4402-4797-9851-F3571B4ED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E96D3-E73A-4B7E-B25D-02BB5C8BC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7159C-C25C-4A42-8685-7F83A907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24A37-4FBD-45DF-B9C2-A579E31A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DD78B-417F-4AA8-951C-0ADD8116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1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49ED-676A-4D8C-82A5-118D780F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CA1666-B3B1-4297-84B8-0F4E15F4B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F0BF4E-0660-4D60-89E2-B785A848E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97FC3-52A8-44EE-8C45-BD3089640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707F00-1E4D-4911-8104-7E41BFDC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B7B22B-76DF-4D8D-AB54-DD741CE2B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8013A-E3F0-4C97-985E-4CB39C23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2B129A-3440-4906-9D01-D22F7ADE1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3D5B4-3522-45D8-B100-956D63333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97C1E-D681-46CD-A18A-FE07070FAF97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25412-0EE5-4951-A204-33F7DEB9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CBD6D-1258-4854-B1D4-3CB3B74E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2FEC-4F88-499E-A46A-5EF40822C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98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55EA1B-D072-4D88-B5B2-C463CBAA0F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2740"/>
          </a:xfrm>
          <a:prstGeom prst="rect">
            <a:avLst/>
          </a:prstGeom>
        </p:spPr>
      </p:pic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08A6C42B-B2DD-4A4E-B405-FE98F5CF0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37097"/>
              </p:ext>
            </p:extLst>
          </p:nvPr>
        </p:nvGraphicFramePr>
        <p:xfrm>
          <a:off x="-4763" y="4143375"/>
          <a:ext cx="4143375" cy="2714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0787">
                  <a:extLst>
                    <a:ext uri="{9D8B030D-6E8A-4147-A177-3AD203B41FA5}">
                      <a16:colId xmlns:a16="http://schemas.microsoft.com/office/drawing/2014/main" val="3195624976"/>
                    </a:ext>
                  </a:extLst>
                </a:gridCol>
                <a:gridCol w="2292588">
                  <a:extLst>
                    <a:ext uri="{9D8B030D-6E8A-4147-A177-3AD203B41FA5}">
                      <a16:colId xmlns:a16="http://schemas.microsoft.com/office/drawing/2014/main" val="1065378293"/>
                    </a:ext>
                  </a:extLst>
                </a:gridCol>
              </a:tblGrid>
              <a:tr h="4519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8-hour Ozone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7173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Baytown Garth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40ppb (Highest reading of the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95654"/>
                  </a:ext>
                </a:extLst>
              </a:tr>
              <a:tr h="298715">
                <a:tc>
                  <a:txBody>
                    <a:bodyPr/>
                    <a:lstStyle/>
                    <a:p>
                      <a:r>
                        <a:rPr lang="en-US" dirty="0"/>
                        <a:t>Aldine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2488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UH Moody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49726"/>
                  </a:ext>
                </a:extLst>
              </a:tr>
              <a:tr h="355865">
                <a:tc>
                  <a:txBody>
                    <a:bodyPr/>
                    <a:lstStyle/>
                    <a:p>
                      <a:r>
                        <a:rPr lang="en-US" dirty="0"/>
                        <a:t>La Porte / Deer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8266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907D0DD-8C56-411D-B8C0-F381A9FF5A65}"/>
              </a:ext>
            </a:extLst>
          </p:cNvPr>
          <p:cNvSpPr txBox="1"/>
          <p:nvPr/>
        </p:nvSpPr>
        <p:spPr>
          <a:xfrm>
            <a:off x="4138612" y="1285875"/>
            <a:ext cx="84772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E9891D-C03A-42D5-ADD5-100EFCF8A427}"/>
              </a:ext>
            </a:extLst>
          </p:cNvPr>
          <p:cNvSpPr/>
          <p:nvPr/>
        </p:nvSpPr>
        <p:spPr>
          <a:xfrm>
            <a:off x="5100636" y="2743201"/>
            <a:ext cx="119063" cy="104774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135BE8-1809-425A-B10E-DDDDAC3234BA}"/>
              </a:ext>
            </a:extLst>
          </p:cNvPr>
          <p:cNvSpPr txBox="1"/>
          <p:nvPr/>
        </p:nvSpPr>
        <p:spPr>
          <a:xfrm>
            <a:off x="4271961" y="2847975"/>
            <a:ext cx="189547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E21000-EE99-4B66-B100-4C01C23767C2}"/>
              </a:ext>
            </a:extLst>
          </p:cNvPr>
          <p:cNvSpPr txBox="1"/>
          <p:nvPr/>
        </p:nvSpPr>
        <p:spPr>
          <a:xfrm>
            <a:off x="5876925" y="3602891"/>
            <a:ext cx="1114425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1F5E98-9048-4220-AF64-95EFBB3CF6FA}"/>
              </a:ext>
            </a:extLst>
          </p:cNvPr>
          <p:cNvSpPr txBox="1"/>
          <p:nvPr/>
        </p:nvSpPr>
        <p:spPr>
          <a:xfrm>
            <a:off x="6796087" y="2404647"/>
            <a:ext cx="1719263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Baytown Garth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9C29A7-E166-4FE9-A3E6-D2B633C9D4A6}"/>
              </a:ext>
            </a:extLst>
          </p:cNvPr>
          <p:cNvSpPr txBox="1"/>
          <p:nvPr/>
        </p:nvSpPr>
        <p:spPr>
          <a:xfrm>
            <a:off x="2305049" y="-8542"/>
            <a:ext cx="714375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Ozone Monitors September 3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3033495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82D15-FAB7-4CF9-9A09-1822EBC3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24" y="100970"/>
            <a:ext cx="2952750" cy="62547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Baytown Garth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E7D70-2CD9-48E8-879D-1333646D3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44" y="625474"/>
            <a:ext cx="8384711" cy="20034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98DBA-4815-484C-85C3-1EE7EDF20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44" y="2628900"/>
            <a:ext cx="8520794" cy="20034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E4677B-5118-4B52-9CE0-88EB25B39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644" y="4632326"/>
            <a:ext cx="8520794" cy="2044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D01179-5A97-486E-9BF2-23B4E14FA417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</p:spTree>
    <p:extLst>
      <p:ext uri="{BB962C8B-B14F-4D97-AF65-F5344CB8AC3E}">
        <p14:creationId xmlns:p14="http://schemas.microsoft.com/office/powerpoint/2010/main" val="2292728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858A6-E378-4B45-84C9-8004D983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962" y="0"/>
            <a:ext cx="1362075" cy="60642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A6A0BC-71F0-4E01-B26E-8F06DA3EE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38185"/>
            <a:ext cx="6096001" cy="163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2BB12B-CB2D-4F31-822A-83E99FADB0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63810"/>
            <a:ext cx="6096001" cy="16517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C19AAC-74DB-4C0D-8C10-05225DEF9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832225"/>
            <a:ext cx="6096001" cy="16260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6F7ABC-F2EB-42A1-A140-98EBE088C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75852"/>
            <a:ext cx="6096001" cy="16006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703A35-59F8-438E-B297-B8528A641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876669"/>
            <a:ext cx="6096001" cy="16260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520090-B055-437E-8FB7-917FE845B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83534"/>
            <a:ext cx="6096001" cy="1704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19AFFB-DF9B-4FB3-B2E5-0AC705A02EB9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</p:spTree>
    <p:extLst>
      <p:ext uri="{BB962C8B-B14F-4D97-AF65-F5344CB8AC3E}">
        <p14:creationId xmlns:p14="http://schemas.microsoft.com/office/powerpoint/2010/main" val="63045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9E3DC-0E1E-4495-8F61-7A3CCC1EC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837" y="0"/>
            <a:ext cx="3362325" cy="5492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A2C0A6-E9A3-429B-B39C-6D5ED74D38AB}"/>
              </a:ext>
            </a:extLst>
          </p:cNvPr>
          <p:cNvSpPr txBox="1"/>
          <p:nvPr/>
        </p:nvSpPr>
        <p:spPr>
          <a:xfrm>
            <a:off x="3600449" y="3136612"/>
            <a:ext cx="499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Data Available This Day</a:t>
            </a:r>
          </a:p>
        </p:txBody>
      </p:sp>
    </p:spTree>
    <p:extLst>
      <p:ext uri="{BB962C8B-B14F-4D97-AF65-F5344CB8AC3E}">
        <p14:creationId xmlns:p14="http://schemas.microsoft.com/office/powerpoint/2010/main" val="401876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912C7-81DC-46B8-9BC1-921C5E66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7661" y="47775"/>
            <a:ext cx="3876675" cy="7112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Porte / Deer Park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0BB17-9575-4EFF-802D-B5BB768D1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11199"/>
            <a:ext cx="6096000" cy="184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53A093-907D-497C-9EC5-1F1F788C5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43186"/>
            <a:ext cx="6096000" cy="1724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374CB5-AF74-4618-85F1-D723D6AE2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956154"/>
            <a:ext cx="6096000" cy="18478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CC3C8E-0846-4046-BDE6-029934F63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06751"/>
            <a:ext cx="6096001" cy="17523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D502EA-2777-4461-B07A-B8267E251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943186"/>
            <a:ext cx="6096002" cy="17240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8AD5A3-EBAD-406D-B296-69BEDD8CF2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956155"/>
            <a:ext cx="6096002" cy="18478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DD28E7-F89F-4295-A6BA-CABD1CA52443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</p:spTree>
    <p:extLst>
      <p:ext uri="{BB962C8B-B14F-4D97-AF65-F5344CB8AC3E}">
        <p14:creationId xmlns:p14="http://schemas.microsoft.com/office/powerpoint/2010/main" val="2649752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130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Baytown Garth</vt:lpstr>
      <vt:lpstr>Aldine</vt:lpstr>
      <vt:lpstr>UH Moody Tower</vt:lpstr>
      <vt:lpstr>La Porte / Deer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Schlessiger, Amber (LARC-E303)[UNIVERSITIES SPACE RESEARCH ASSOCIATION]</dc:creator>
  <cp:lastModifiedBy>Amber</cp:lastModifiedBy>
  <cp:revision>5</cp:revision>
  <dcterms:created xsi:type="dcterms:W3CDTF">2021-10-13T16:37:44Z</dcterms:created>
  <dcterms:modified xsi:type="dcterms:W3CDTF">2021-10-13T17:46:54Z</dcterms:modified>
</cp:coreProperties>
</file>