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33D2-9A4F-448E-B486-FF3119439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88DE9-B647-43E4-A819-B5675AA81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053AE-673E-442B-BA91-9CE0937A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6BC25-9643-49C0-A6DE-62B4F194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9F4A8-AFA2-465B-8C00-127C9EE0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38A3-63A2-4F79-80E5-C46A8148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5C89-7400-4316-88D3-A1BBA6FE1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99A98-5DA3-4ED5-943E-9AF8EF07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64CC4-A3B3-4D9C-A668-53D5929E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28FF0-7203-4080-9576-82F607FB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42112-4AD6-4D6B-B02D-7FAADDF79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12380-8963-4E88-BDBA-7EFA3555A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01B27-C2D1-4B3F-BF84-D41B32C1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895BA-1F32-4FD4-A5A4-F499B760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C3529-B663-42EF-9155-82D44B78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8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1378-A79C-4813-861D-3E718833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094D-7CA1-466F-AD2A-9F4C39E45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9AEB7-0AD2-4C68-B6EC-5FB719E3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5516-C223-491A-9C7E-34ED6F54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39F2F-B7C4-4EBD-AAC1-FC230FEF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1753-D47B-4CB5-9BAE-FB58ED85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ED321-CABA-4F50-B65B-BE42EBB01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F63A-CF19-4063-BBE1-AE68CB2A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EEB88-6FF3-41C9-AD67-FB43B9C0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8EB17-AE50-420C-9D3C-28BB156E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C004-1428-4C98-9078-0F93038B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5E07F-A698-4337-9137-0FCE19AAB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FFB5E-3B74-4781-B35B-16BC4C07D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73ECA-3809-4B9A-9550-0C6ABD9F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3AC8B-035E-4C16-8101-A7A90A7C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4F573-71E4-44B6-90EF-C047FBDB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A7B5-F730-4F37-B311-C25A2629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1230-D015-4877-A41B-F7F1E813E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9C244-A090-4240-8858-CB1A7003A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2997A-8D8B-4175-A1E5-A2DD430F0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7BDF7-3606-4E26-91BB-5334FAE57C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41691B-F761-4706-BBB6-F7228016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6AC0A-A6D0-47B9-90F6-058B65DE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6A786-B308-4DF3-B0CA-FE3EEC6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33CA-3BEA-4A86-BF98-F5889A70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4B31E-B26A-4810-A5B6-5D26DBFFF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C3E50-1A57-4E56-9799-FF2ACBE8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8E513-F4A4-4230-B868-8DEE2019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9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E9A7C-11DD-47F2-957A-3A9B5D3C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A049F-5E80-40EF-A659-70B1FDFB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9049D-1736-4CFC-B369-FFE9A506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2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41B-BB56-4645-9D74-733C39B7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B8CA-284D-40D3-AF7A-8506AF65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9A8A5-004A-4110-A4A1-57BBA14C8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DC603-D809-4387-8FE2-65A2C24F3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2B1DA-5994-4851-8922-87FCCD6A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9F259-B8E5-42B1-A2FC-C70DC68C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1E0F5-9341-4782-9531-01B395A6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89CE-440B-4F45-989F-D2D67245F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C8249-3904-425F-A51D-9938EA0AF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F2C3E-6018-448A-8E8B-381EF64D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C0CF4-C2FC-4225-AF44-097A5693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C9891-DB12-44AE-A4BA-73FC959F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1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AAB80A-FC63-482E-877C-20882578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582E6-4F44-4F1E-AF70-13232C4EA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E8D7-3CBE-49CE-BD62-E756542B0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A73D9-1EFF-4534-9EF2-73CD9E89430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D60D-D4F6-4E4C-9F6B-9CF24F76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E30FA-73AD-44EC-996D-75E9FAAD7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37482-AC8A-4533-BA86-34F1C1F64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B039F3-68F8-47EF-919C-C9DF29B6D576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09/04/2021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A67F0-E2F7-48EF-AA78-DBB452277E62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09/04/2021 19:21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08FD5-5E0D-4A8C-B707-EABE7F72463D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09/04/2021 from 19:18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B9788-6FFD-473B-922E-3ED8725F99DA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09/04/2021 from 19:18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, outdoor, wave, ocean floor&#10;&#10;Description automatically generated">
            <a:extLst>
              <a:ext uri="{FF2B5EF4-FFF2-40B4-BE49-F238E27FC236}">
                <a16:creationId xmlns:a16="http://schemas.microsoft.com/office/drawing/2014/main" id="{E2532EC6-A11E-41C9-9825-8D55C8A3B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96000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1ACBFB7-FD8B-47D1-BD9E-61F1500C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867"/>
            <a:ext cx="6096000" cy="3116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1F042-722D-46C3-BEB0-0C9436CA1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3786598"/>
            <a:ext cx="3244659" cy="2988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A5B410-1739-4C3B-85CE-385CDEC70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241" y="3786598"/>
            <a:ext cx="3244659" cy="3071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BDE294-FEFE-4502-AB83-39C911E50589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721D0-9772-4697-87C8-257E0D67DC44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BD1BF-61E3-4FD1-8564-C33D26384DB8}"/>
              </a:ext>
            </a:extLst>
          </p:cNvPr>
          <p:cNvSpPr txBox="1"/>
          <p:nvPr/>
        </p:nvSpPr>
        <p:spPr>
          <a:xfrm>
            <a:off x="9144000" y="400203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2FC41-AB39-4306-B233-AD9F73381D25}"/>
              </a:ext>
            </a:extLst>
          </p:cNvPr>
          <p:cNvSpPr txBox="1"/>
          <p:nvPr/>
        </p:nvSpPr>
        <p:spPr>
          <a:xfrm>
            <a:off x="3474272" y="400203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625FC-CADA-4DFB-BB0A-D0066B7984D8}"/>
              </a:ext>
            </a:extLst>
          </p:cNvPr>
          <p:cNvSpPr txBox="1"/>
          <p:nvPr/>
        </p:nvSpPr>
        <p:spPr>
          <a:xfrm>
            <a:off x="8280151" y="434607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A829D2-7B7E-49B5-8E3B-C2CA1B245B44}"/>
              </a:ext>
            </a:extLst>
          </p:cNvPr>
          <p:cNvSpPr txBox="1"/>
          <p:nvPr/>
        </p:nvSpPr>
        <p:spPr>
          <a:xfrm>
            <a:off x="2523498" y="439766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245E49-1F20-43E8-9DC3-F03EEDEB2633}"/>
              </a:ext>
            </a:extLst>
          </p:cNvPr>
          <p:cNvSpPr txBox="1"/>
          <p:nvPr/>
        </p:nvSpPr>
        <p:spPr>
          <a:xfrm>
            <a:off x="8519575" y="467304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8508A8-B50E-443E-8627-85411401DA35}"/>
              </a:ext>
            </a:extLst>
          </p:cNvPr>
          <p:cNvSpPr txBox="1"/>
          <p:nvPr/>
        </p:nvSpPr>
        <p:spPr>
          <a:xfrm>
            <a:off x="2684116" y="467304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32180F-B0EC-4D54-9ACB-362527280A7F}"/>
              </a:ext>
            </a:extLst>
          </p:cNvPr>
          <p:cNvSpPr txBox="1"/>
          <p:nvPr/>
        </p:nvSpPr>
        <p:spPr>
          <a:xfrm>
            <a:off x="9118979" y="460153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1C8E-3C20-4BC6-89D8-8365027E9D56}"/>
              </a:ext>
            </a:extLst>
          </p:cNvPr>
          <p:cNvSpPr txBox="1"/>
          <p:nvPr/>
        </p:nvSpPr>
        <p:spPr>
          <a:xfrm>
            <a:off x="3342003" y="465848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519043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58</Words>
  <Application>Microsoft Office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3</cp:revision>
  <dcterms:created xsi:type="dcterms:W3CDTF">2021-10-01T14:58:50Z</dcterms:created>
  <dcterms:modified xsi:type="dcterms:W3CDTF">2021-10-01T16:53:44Z</dcterms:modified>
</cp:coreProperties>
</file>