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5B98E9-B73C-4DAE-97A6-F6CCC3019E0F}" v="13" dt="2021-10-01T15:05:04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FE5B98E9-B73C-4DAE-97A6-F6CCC3019E0F}"/>
    <pc:docChg chg="modSld">
      <pc:chgData name="Schlessiger, Amber (LARC-E303)[UNIVERSITIES SPACE RESEARCH ASSOCIATION]" userId="95956dbd-856b-44b1-ae35-837808ee3c66" providerId="ADAL" clId="{FE5B98E9-B73C-4DAE-97A6-F6CCC3019E0F}" dt="2021-10-01T15:05:45.209" v="26" actId="1076"/>
      <pc:docMkLst>
        <pc:docMk/>
      </pc:docMkLst>
      <pc:sldChg chg="addSp modSp mod">
        <pc:chgData name="Schlessiger, Amber (LARC-E303)[UNIVERSITIES SPACE RESEARCH ASSOCIATION]" userId="95956dbd-856b-44b1-ae35-837808ee3c66" providerId="ADAL" clId="{FE5B98E9-B73C-4DAE-97A6-F6CCC3019E0F}" dt="2021-10-01T15:05:45.209" v="26" actId="1076"/>
        <pc:sldMkLst>
          <pc:docMk/>
          <pc:sldMk cId="2671257411" sldId="256"/>
        </pc:sldMkLst>
        <pc:spChg chg="add mod">
          <ac:chgData name="Schlessiger, Amber (LARC-E303)[UNIVERSITIES SPACE RESEARCH ASSOCIATION]" userId="95956dbd-856b-44b1-ae35-837808ee3c66" providerId="ADAL" clId="{FE5B98E9-B73C-4DAE-97A6-F6CCC3019E0F}" dt="2021-10-01T15:02:25.426" v="6"/>
          <ac:spMkLst>
            <pc:docMk/>
            <pc:sldMk cId="2671257411" sldId="256"/>
            <ac:spMk id="10" creationId="{B99DEDAE-9EBC-458D-8A1E-DA6874039DEA}"/>
          </ac:spMkLst>
        </pc:spChg>
        <pc:spChg chg="add mod">
          <ac:chgData name="Schlessiger, Amber (LARC-E303)[UNIVERSITIES SPACE RESEARCH ASSOCIATION]" userId="95956dbd-856b-44b1-ae35-837808ee3c66" providerId="ADAL" clId="{FE5B98E9-B73C-4DAE-97A6-F6CCC3019E0F}" dt="2021-10-01T15:05:45.209" v="26" actId="1076"/>
          <ac:spMkLst>
            <pc:docMk/>
            <pc:sldMk cId="2671257411" sldId="256"/>
            <ac:spMk id="13" creationId="{2F0A3B52-E99D-42EA-92F5-B63EEC2AE10F}"/>
          </ac:spMkLst>
        </pc:spChg>
        <pc:spChg chg="add mod">
          <ac:chgData name="Schlessiger, Amber (LARC-E303)[UNIVERSITIES SPACE RESEARCH ASSOCIATION]" userId="95956dbd-856b-44b1-ae35-837808ee3c66" providerId="ADAL" clId="{FE5B98E9-B73C-4DAE-97A6-F6CCC3019E0F}" dt="2021-10-01T15:02:51.689" v="9" actId="1076"/>
          <ac:spMkLst>
            <pc:docMk/>
            <pc:sldMk cId="2671257411" sldId="256"/>
            <ac:spMk id="14" creationId="{31DD1C33-599C-44D6-A1E5-4CC551172F50}"/>
          </ac:spMkLst>
        </pc:spChg>
        <pc:spChg chg="add mod">
          <ac:chgData name="Schlessiger, Amber (LARC-E303)[UNIVERSITIES SPACE RESEARCH ASSOCIATION]" userId="95956dbd-856b-44b1-ae35-837808ee3c66" providerId="ADAL" clId="{FE5B98E9-B73C-4DAE-97A6-F6CCC3019E0F}" dt="2021-10-01T15:03:02.714" v="12" actId="1076"/>
          <ac:spMkLst>
            <pc:docMk/>
            <pc:sldMk cId="2671257411" sldId="256"/>
            <ac:spMk id="15" creationId="{37FB0EE5-3F76-41A0-9DD7-DD3A301CB516}"/>
          </ac:spMkLst>
        </pc:spChg>
        <pc:spChg chg="add mod">
          <ac:chgData name="Schlessiger, Amber (LARC-E303)[UNIVERSITIES SPACE RESEARCH ASSOCIATION]" userId="95956dbd-856b-44b1-ae35-837808ee3c66" providerId="ADAL" clId="{FE5B98E9-B73C-4DAE-97A6-F6CCC3019E0F}" dt="2021-10-01T15:03:16.017" v="13"/>
          <ac:spMkLst>
            <pc:docMk/>
            <pc:sldMk cId="2671257411" sldId="256"/>
            <ac:spMk id="16" creationId="{B4109999-86FB-47FD-9D2B-A8E8864F8F80}"/>
          </ac:spMkLst>
        </pc:spChg>
        <pc:spChg chg="add mod">
          <ac:chgData name="Schlessiger, Amber (LARC-E303)[UNIVERSITIES SPACE RESEARCH ASSOCIATION]" userId="95956dbd-856b-44b1-ae35-837808ee3c66" providerId="ADAL" clId="{FE5B98E9-B73C-4DAE-97A6-F6CCC3019E0F}" dt="2021-10-01T15:03:28.426" v="15" actId="1076"/>
          <ac:spMkLst>
            <pc:docMk/>
            <pc:sldMk cId="2671257411" sldId="256"/>
            <ac:spMk id="17" creationId="{F657B564-7984-431D-87BB-3A22F2D891BA}"/>
          </ac:spMkLst>
        </pc:spChg>
        <pc:spChg chg="add mod">
          <ac:chgData name="Schlessiger, Amber (LARC-E303)[UNIVERSITIES SPACE RESEARCH ASSOCIATION]" userId="95956dbd-856b-44b1-ae35-837808ee3c66" providerId="ADAL" clId="{FE5B98E9-B73C-4DAE-97A6-F6CCC3019E0F}" dt="2021-10-01T15:04:03.102" v="19" actId="1076"/>
          <ac:spMkLst>
            <pc:docMk/>
            <pc:sldMk cId="2671257411" sldId="256"/>
            <ac:spMk id="18" creationId="{61E7F002-DC91-4A8A-ACCE-821F80703375}"/>
          </ac:spMkLst>
        </pc:spChg>
        <pc:spChg chg="add mod">
          <ac:chgData name="Schlessiger, Amber (LARC-E303)[UNIVERSITIES SPACE RESEARCH ASSOCIATION]" userId="95956dbd-856b-44b1-ae35-837808ee3c66" providerId="ADAL" clId="{FE5B98E9-B73C-4DAE-97A6-F6CCC3019E0F}" dt="2021-10-01T15:03:58.629" v="18" actId="1076"/>
          <ac:spMkLst>
            <pc:docMk/>
            <pc:sldMk cId="2671257411" sldId="256"/>
            <ac:spMk id="19" creationId="{DBE766B2-0769-4446-AC25-D3B8BE070439}"/>
          </ac:spMkLst>
        </pc:spChg>
        <pc:spChg chg="add mod">
          <ac:chgData name="Schlessiger, Amber (LARC-E303)[UNIVERSITIES SPACE RESEARCH ASSOCIATION]" userId="95956dbd-856b-44b1-ae35-837808ee3c66" providerId="ADAL" clId="{FE5B98E9-B73C-4DAE-97A6-F6CCC3019E0F}" dt="2021-10-01T15:04:26.577" v="21" actId="1076"/>
          <ac:spMkLst>
            <pc:docMk/>
            <pc:sldMk cId="2671257411" sldId="256"/>
            <ac:spMk id="20" creationId="{221C1FEA-D7C5-4FBA-87F7-E76A5B893CF0}"/>
          </ac:spMkLst>
        </pc:spChg>
        <pc:spChg chg="add mod">
          <ac:chgData name="Schlessiger, Amber (LARC-E303)[UNIVERSITIES SPACE RESEARCH ASSOCIATION]" userId="95956dbd-856b-44b1-ae35-837808ee3c66" providerId="ADAL" clId="{FE5B98E9-B73C-4DAE-97A6-F6CCC3019E0F}" dt="2021-10-01T15:04:33.585" v="23" actId="1076"/>
          <ac:spMkLst>
            <pc:docMk/>
            <pc:sldMk cId="2671257411" sldId="256"/>
            <ac:spMk id="21" creationId="{331EC73A-B87C-4776-8974-335ED4602D33}"/>
          </ac:spMkLst>
        </pc:spChg>
        <pc:spChg chg="add mod">
          <ac:chgData name="Schlessiger, Amber (LARC-E303)[UNIVERSITIES SPACE RESEARCH ASSOCIATION]" userId="95956dbd-856b-44b1-ae35-837808ee3c66" providerId="ADAL" clId="{FE5B98E9-B73C-4DAE-97A6-F6CCC3019E0F}" dt="2021-10-01T15:04:49.614" v="24"/>
          <ac:spMkLst>
            <pc:docMk/>
            <pc:sldMk cId="2671257411" sldId="256"/>
            <ac:spMk id="22" creationId="{D01667D6-2640-4F86-B481-E7DEA6312389}"/>
          </ac:spMkLst>
        </pc:spChg>
        <pc:spChg chg="add mod">
          <ac:chgData name="Schlessiger, Amber (LARC-E303)[UNIVERSITIES SPACE RESEARCH ASSOCIATION]" userId="95956dbd-856b-44b1-ae35-837808ee3c66" providerId="ADAL" clId="{FE5B98E9-B73C-4DAE-97A6-F6CCC3019E0F}" dt="2021-10-01T15:05:04.212" v="25"/>
          <ac:spMkLst>
            <pc:docMk/>
            <pc:sldMk cId="2671257411" sldId="256"/>
            <ac:spMk id="23" creationId="{D4420F18-1FCE-4FC7-AEF7-F875E5080807}"/>
          </ac:spMkLst>
        </pc:spChg>
        <pc:picChg chg="add mod">
          <ac:chgData name="Schlessiger, Amber (LARC-E303)[UNIVERSITIES SPACE RESEARCH ASSOCIATION]" userId="95956dbd-856b-44b1-ae35-837808ee3c66" providerId="ADAL" clId="{FE5B98E9-B73C-4DAE-97A6-F6CCC3019E0F}" dt="2021-10-01T15:02:54.442" v="10" actId="1076"/>
          <ac:picMkLst>
            <pc:docMk/>
            <pc:sldMk cId="2671257411" sldId="256"/>
            <ac:picMk id="2" creationId="{509FC97C-B149-48C4-A5D6-35E2A56CA5B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E57DE-5EA6-4D82-ACE0-221E4298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A44A4-880E-404F-8B49-E74791CCE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0DC7E-20C7-493D-9B9D-23C7E6D3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89C55-A688-485F-87D0-B29CFCDA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3392B-FF70-4AF7-BF5F-A201172B1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3F83C-19A9-415F-9E08-34438568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6E58E-CA87-435A-8148-CF87BF1AE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ADA13-7F0C-452D-8196-6873E520D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72A0C-4494-4090-8953-1B63DA8D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B63D6-DEA6-4382-A0B9-972DC81E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3E872-C477-4C4A-88F9-C875E2185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A73F79-A613-4EF3-9DDB-91EF8E27C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64F9F-221F-497A-B1C5-CE16B045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9E106-5FEC-424D-A470-538E2978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4214B-2302-4473-BAF6-3D6E7B41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8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03958-08CE-4C2B-A802-6230405F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4B3A0-3D3A-4872-8CD5-11626A9ED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00C6D-AD47-4CB0-A6DB-BC5258DE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36AE-CAED-45C7-8F26-FCF351D7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CA153-F0A0-4738-A25B-E21623D35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50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73A5-7BA9-49B5-A030-DB9010A66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2FCF3-3E50-4119-8378-B8D1DA1AC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41506-F43A-46B1-BCC8-E50CB44E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5BF2C-D70C-4176-BE00-FAB5873E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EDDD5-5873-4BD9-A931-5332AEC6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671A5-2492-44B1-A3F6-83AC49EC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F284D-61D5-4F3B-9B53-E9E08CC90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0EF7B-7E87-4746-8828-A09A4899E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43423-CDB0-4148-9F01-A2BA8DB8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98B23-9B81-4197-8D54-A98714DB0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7A82D-CECE-4232-854F-C7563BE1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4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2294-EC8A-43B7-90DD-9B465020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028A5-1D61-4314-B060-189269045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A8545-D2B5-45A3-A2D4-ACD36833C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C1CF7E-721F-4A47-875E-163E4CBB5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05A8F1-F977-49D5-B234-F5590156E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4A896-BF6F-4BF1-96D3-69339A1DB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3C12F-3B27-4ECC-8AC1-F8683083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86247-92B4-48F1-9583-04CC6346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6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4CA0-BC8E-46F9-8709-ABB134FF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90892-DE70-4F7E-87BE-B867966E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97C66-14C5-4844-AB86-5B658B58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22794-CCEA-4122-BA1C-C18B94ED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1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A20462-0778-4CCE-A919-81F2047DE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6990C-F464-4514-AE6A-0CC3EE37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C4529-D6A2-49CB-AFC9-215DAD64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3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96DD7-51D4-4695-8F77-8919A410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4F224-2BE4-42CB-85AC-3330C4DFD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A80CB-7C6D-4036-8787-AC147156D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2276A-4FE9-4DCD-BB18-D7FFB3414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71F77-8C55-439C-88ED-34772127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6C9AD-1787-4AAE-9E3B-A4994254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2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DFF5-6298-409E-9857-62BBBFA6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EDB10E-063F-4551-A343-5CABFE332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0E77CA-B728-45FB-BEEA-9639DBE61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0FA07-D0BD-4BC2-B34D-BC1D25E5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BF0EF-75A0-48FE-A235-3F1129E9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4C16C-7066-49BD-A054-5168455A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2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1D7D5-0993-41E4-B887-7C495303B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952AC-5576-43E5-B338-952731ABF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59A5A-C393-4CB7-8C88-08CE3FB62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A7B1F-8016-4006-A8B1-0398C7307576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C9A03-D9BC-42D2-B0BF-53E946D3A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5603D-7E18-462E-A0E5-225FD31B9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457BF-A0DE-4CA9-9C00-E04DA0D6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2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8632B8-DFB2-4634-95AF-06340E03D9BC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09/05/2021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B2970-C0A6-4B68-9266-00D9FB1326E7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09/05/2021 19:01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7AFAE-F42B-4A69-8E7B-B1AA8C761B8A}"/>
              </a:ext>
            </a:extLst>
          </p:cNvPr>
          <p:cNvSpPr txBox="1"/>
          <p:nvPr/>
        </p:nvSpPr>
        <p:spPr>
          <a:xfrm>
            <a:off x="-4762" y="342899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09/05/2021 from 19:00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B9C1B-C915-4C86-BA7D-CE212BD74990}"/>
              </a:ext>
            </a:extLst>
          </p:cNvPr>
          <p:cNvSpPr txBox="1"/>
          <p:nvPr/>
        </p:nvSpPr>
        <p:spPr>
          <a:xfrm>
            <a:off x="6076948" y="3428998"/>
            <a:ext cx="6127809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09/05/2021 from 19:00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F68DFD-6941-47E7-93BD-282D8D7CF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8549"/>
            <a:ext cx="6064189" cy="3090444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AEA89433-6273-4B3B-A6FA-2AE3555B8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90" y="341307"/>
            <a:ext cx="6140567" cy="3087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3FE692-344E-49E3-B838-C4E94686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89" y="3775875"/>
            <a:ext cx="3301808" cy="3082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9FC97C-B149-48C4-A5D6-35E2A56CA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110" y="3775875"/>
            <a:ext cx="3101784" cy="3082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9DEDAE-9EBC-458D-8A1E-DA6874039DEA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0A3B52-E99D-42EA-92F5-B63EEC2AE10F}"/>
              </a:ext>
            </a:extLst>
          </p:cNvPr>
          <p:cNvSpPr txBox="1"/>
          <p:nvPr/>
        </p:nvSpPr>
        <p:spPr>
          <a:xfrm>
            <a:off x="7083370" y="6237187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D1C33-599C-44D6-A1E5-4CC551172F50}"/>
              </a:ext>
            </a:extLst>
          </p:cNvPr>
          <p:cNvSpPr txBox="1"/>
          <p:nvPr/>
        </p:nvSpPr>
        <p:spPr>
          <a:xfrm>
            <a:off x="3217097" y="405140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FB0EE5-3F76-41A0-9DD7-DD3A301CB516}"/>
              </a:ext>
            </a:extLst>
          </p:cNvPr>
          <p:cNvSpPr txBox="1"/>
          <p:nvPr/>
        </p:nvSpPr>
        <p:spPr>
          <a:xfrm>
            <a:off x="9722672" y="405140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109999-86FB-47FD-9D2B-A8E8864F8F80}"/>
              </a:ext>
            </a:extLst>
          </p:cNvPr>
          <p:cNvSpPr txBox="1"/>
          <p:nvPr/>
        </p:nvSpPr>
        <p:spPr>
          <a:xfrm>
            <a:off x="2222318" y="435597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57B564-7984-431D-87BB-3A22F2D891BA}"/>
              </a:ext>
            </a:extLst>
          </p:cNvPr>
          <p:cNvSpPr txBox="1"/>
          <p:nvPr/>
        </p:nvSpPr>
        <p:spPr>
          <a:xfrm>
            <a:off x="8775518" y="435597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E7F002-DC91-4A8A-ACCE-821F80703375}"/>
              </a:ext>
            </a:extLst>
          </p:cNvPr>
          <p:cNvSpPr txBox="1"/>
          <p:nvPr/>
        </p:nvSpPr>
        <p:spPr>
          <a:xfrm>
            <a:off x="2481362" y="469729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E766B2-0769-4446-AC25-D3B8BE070439}"/>
              </a:ext>
            </a:extLst>
          </p:cNvPr>
          <p:cNvSpPr txBox="1"/>
          <p:nvPr/>
        </p:nvSpPr>
        <p:spPr>
          <a:xfrm>
            <a:off x="9068946" y="469729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1C1FEA-D7C5-4FBA-87F7-E76A5B893CF0}"/>
              </a:ext>
            </a:extLst>
          </p:cNvPr>
          <p:cNvSpPr txBox="1"/>
          <p:nvPr/>
        </p:nvSpPr>
        <p:spPr>
          <a:xfrm>
            <a:off x="3090010" y="4633036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1EC73A-B87C-4776-8974-335ED4602D33}"/>
              </a:ext>
            </a:extLst>
          </p:cNvPr>
          <p:cNvSpPr txBox="1"/>
          <p:nvPr/>
        </p:nvSpPr>
        <p:spPr>
          <a:xfrm>
            <a:off x="9625196" y="4645732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1667D6-2640-4F86-B481-E7DEA6312389}"/>
              </a:ext>
            </a:extLst>
          </p:cNvPr>
          <p:cNvSpPr txBox="1"/>
          <p:nvPr/>
        </p:nvSpPr>
        <p:spPr>
          <a:xfrm>
            <a:off x="909638" y="268625"/>
            <a:ext cx="6243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://worldview.earthdata.nasa.gov/?lg=</a:t>
            </a:r>
            <a:r>
              <a:rPr lang="en-US" sz="800" dirty="0" err="1">
                <a:solidFill>
                  <a:schemeClr val="bg1"/>
                </a:solidFill>
              </a:rPr>
              <a:t>false&amp;t</a:t>
            </a:r>
            <a:r>
              <a:rPr lang="en-US" sz="800" dirty="0">
                <a:solidFill>
                  <a:schemeClr val="bg1"/>
                </a:solidFill>
              </a:rPr>
              <a:t>=2021-09-29-T19%3A45%3A52Z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20F18-1FCE-4FC7-AEF7-F875E5080807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</p:spTree>
    <p:extLst>
      <p:ext uri="{BB962C8B-B14F-4D97-AF65-F5344CB8AC3E}">
        <p14:creationId xmlns:p14="http://schemas.microsoft.com/office/powerpoint/2010/main" val="2671257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122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2021-09-29T20:58:51Z</dcterms:created>
  <dcterms:modified xsi:type="dcterms:W3CDTF">2021-10-01T15:05:55Z</dcterms:modified>
</cp:coreProperties>
</file>