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F081-5DEC-4AE4-A1AE-DD55A3A16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1689A-2A23-4D9C-B277-3BD329F3F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51E50-28ED-48D9-82EE-4C9E7E4A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A6E7D-7D5D-4D18-B320-3331E23B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5D951-D6F4-4336-800A-80308FFB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8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0FA6-6127-4BBE-98A0-1E72C760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132F7-8024-4945-B0C1-38A94FF17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CA6B-1257-4CCA-8095-46A2A3CE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E5BD3-C732-4A6F-AFB7-869D08AC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2394B-3AFD-4B07-B4EE-F7258496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5081B-51A7-4DAD-841B-A2AE49C45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FC8C0-2216-4C98-B980-8DA283E90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5FFC7-006F-4DD5-8069-DB97E481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18308-0BAF-4F38-B3C9-43FF1823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84959-11EC-4A5C-BA8A-FA99AA2C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3BF4-7141-4AB5-B578-3846D235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7E437-FC2E-4C67-BE4E-DED47F482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4277-049C-4CC6-AF01-CD7D9D4F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BB788-5BC9-40D3-9C09-6C7114EE9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F69F1-029A-40A5-87A9-164AF247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8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102C-9C41-482F-BE79-8F4C9287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1CE1-1A0C-42BF-967F-7CBD6578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0638B-638E-4C4B-8FC7-2870A548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7763F-BD9C-4527-ADF7-D5987954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4CA3-AC82-4950-B28E-957CF6DC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0F0B-5EBF-4FE9-BDF4-E8825C58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398EB-5B43-4D2F-A658-4C9BA04B6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E2FCC-E2F5-4DA5-B4C4-816F73398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CBEBA-DBFB-4DA6-8F25-DBCC3003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57E19-F48B-4A30-8BF9-45BA4DEF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00891-AD82-48DB-890E-AF8B6CCA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CBE8-A9AB-43E1-8EDE-E24A2B2E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272F0-B0DF-4558-9C69-9F26F9262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757BE-25C2-49CB-AEBF-4BD8047A8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9183E-CE99-462C-A7EE-2421F4BD9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DF77D-BDD7-4F61-B884-2014B39C6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146A9-97A1-48C3-9025-4859E621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E9C8A-D35A-4B94-9455-3C9FAD52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2BCD4-5432-4351-A385-C90C3512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EBD4-067B-466A-A072-2EAB2B1D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60C92-A758-4786-8457-724220A0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ED7E-9077-4C38-990E-75D95537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1944F-2A0D-462E-BAF7-E0911E0C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89985B-0A06-4BF5-B906-5E28C0B9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814AE-EFC9-4812-B807-DE50EA3F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D5866-FE48-48CA-ABC8-E99A82B5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1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1BE4-B383-4B72-8CA3-5F2D8C5F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72A17-01F5-44B5-8600-2C90799BB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9CAA3-E141-4D31-BDB1-64C835203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B480F-F5BC-4AA7-BC52-C6696498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B1A3C-5992-4302-975A-98C0D72A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A620B-7BF4-4C98-AAEB-365AF972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E47-D8BD-454E-9855-AE6ADB03D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F7F33-8F2B-4804-8C4D-AEAEE86F5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B0DFB-DF1B-4987-948C-A6989B382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43A3D-8594-4100-9279-1E4CC2EF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35699-2C6F-457B-9F00-8C61EC7F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7C2AB-05D7-43CE-8BCD-5BB94477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4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88862-2FA1-4C54-A5C8-E3E3E227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B40-A273-42DB-B719-8B4CBAB7D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E516-486D-4056-B42F-C0CF97F4E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8673B-BE15-4E7D-B372-99948D1A3429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61511-D9B7-4961-9B26-62E1FB77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D825-F27E-40BE-BDD0-443845FF8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BAB45-DA2E-4A26-B653-3A48DF51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3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ransiting_Exoplanet_Survey_Satellite_artist_concept_(transparent_background)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4513232-99AB-425B-A0DE-7DE010BE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9373" b="1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B9D15-49A1-4BA1-91A6-CE22F71CF2E1}"/>
              </a:ext>
            </a:extLst>
          </p:cNvPr>
          <p:cNvSpPr txBox="1"/>
          <p:nvPr/>
        </p:nvSpPr>
        <p:spPr>
          <a:xfrm>
            <a:off x="804672" y="4042611"/>
            <a:ext cx="3879232" cy="2177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TROPOMI SATELLITE PASSED OVER HOUSTON TWICE ON SEPTEMBER 6</a:t>
            </a:r>
            <a:r>
              <a:rPr lang="en-US" sz="3000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sz="3000" dirty="0">
                <a:latin typeface="+mj-lt"/>
                <a:ea typeface="+mj-ea"/>
                <a:cs typeface="+mj-cs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221015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F7173F-7C65-4A4C-8CF9-537969463EA7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09/06/2021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CDD01-5341-4093-B094-8296B27D90FA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09/06/2021 18:51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8155B-AB18-438D-8374-D3A5B2CECE7F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09/06/2021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0A47B-D232-4619-8DBD-5BB6894B38EE}"/>
              </a:ext>
            </a:extLst>
          </p:cNvPr>
          <p:cNvSpPr txBox="1"/>
          <p:nvPr/>
        </p:nvSpPr>
        <p:spPr>
          <a:xfrm>
            <a:off x="6086475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09/06/2021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nature, wave, mountain&#10;&#10;Description automatically generated">
            <a:extLst>
              <a:ext uri="{FF2B5EF4-FFF2-40B4-BE49-F238E27FC236}">
                <a16:creationId xmlns:a16="http://schemas.microsoft.com/office/drawing/2014/main" id="{A25979EB-EF67-4F3B-A9A6-676585467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551"/>
            <a:ext cx="6086475" cy="3090449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51C07C6-E486-4352-B4A0-90486E38D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2" y="338549"/>
            <a:ext cx="6105527" cy="3157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C5E3F-811C-46E3-8BC7-59388065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03" y="3770700"/>
            <a:ext cx="3258944" cy="3087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281420-2530-4AA3-8B70-A88F7F9AE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004" y="3767549"/>
            <a:ext cx="3258944" cy="3090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69AFED-C826-4C3E-8608-922BBE3642AC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8D096-E727-4367-8EA2-B33617182365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3DAEC-E5FD-4988-8C08-E8C692B2EEE3}"/>
              </a:ext>
            </a:extLst>
          </p:cNvPr>
          <p:cNvSpPr txBox="1"/>
          <p:nvPr/>
        </p:nvSpPr>
        <p:spPr>
          <a:xfrm>
            <a:off x="3205239" y="403942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66662F-5BC1-4FEC-9CE6-101D80D287FC}"/>
              </a:ext>
            </a:extLst>
          </p:cNvPr>
          <p:cNvSpPr txBox="1"/>
          <p:nvPr/>
        </p:nvSpPr>
        <p:spPr>
          <a:xfrm>
            <a:off x="9301239" y="403942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91EF0-FABA-4FAB-9DD3-0A8B62409D87}"/>
              </a:ext>
            </a:extLst>
          </p:cNvPr>
          <p:cNvSpPr txBox="1"/>
          <p:nvPr/>
        </p:nvSpPr>
        <p:spPr>
          <a:xfrm>
            <a:off x="2269038" y="441759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3226E-0529-4049-9170-B0CB0A86A04B}"/>
              </a:ext>
            </a:extLst>
          </p:cNvPr>
          <p:cNvSpPr txBox="1"/>
          <p:nvPr/>
        </p:nvSpPr>
        <p:spPr>
          <a:xfrm>
            <a:off x="8355513" y="441759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E5192C-A64E-40E5-8B3D-07F50C223BF3}"/>
              </a:ext>
            </a:extLst>
          </p:cNvPr>
          <p:cNvSpPr txBox="1"/>
          <p:nvPr/>
        </p:nvSpPr>
        <p:spPr>
          <a:xfrm>
            <a:off x="2506221" y="468186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461AF2-61D8-41D1-AB3C-10ED3649054B}"/>
              </a:ext>
            </a:extLst>
          </p:cNvPr>
          <p:cNvSpPr txBox="1"/>
          <p:nvPr/>
        </p:nvSpPr>
        <p:spPr>
          <a:xfrm>
            <a:off x="8602222" y="469423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900768-2401-4B65-A3A7-4FED1913D4C0}"/>
              </a:ext>
            </a:extLst>
          </p:cNvPr>
          <p:cNvSpPr txBox="1"/>
          <p:nvPr/>
        </p:nvSpPr>
        <p:spPr>
          <a:xfrm>
            <a:off x="3088552" y="446895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1B0A9-736A-4678-974A-ABA8A8708EC7}"/>
              </a:ext>
            </a:extLst>
          </p:cNvPr>
          <p:cNvSpPr txBox="1"/>
          <p:nvPr/>
        </p:nvSpPr>
        <p:spPr>
          <a:xfrm>
            <a:off x="9203558" y="450108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A8B3AB-E144-4EDD-9D99-53D99C6671EB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0BB58C-CED8-4445-AA28-368E3844A84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C5FCE5-88CA-46C4-B2A0-EB0B0ECD0803}"/>
              </a:ext>
            </a:extLst>
          </p:cNvPr>
          <p:cNvSpPr txBox="1"/>
          <p:nvPr/>
        </p:nvSpPr>
        <p:spPr>
          <a:xfrm>
            <a:off x="1814513" y="314053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</p:spTree>
    <p:extLst>
      <p:ext uri="{BB962C8B-B14F-4D97-AF65-F5344CB8AC3E}">
        <p14:creationId xmlns:p14="http://schemas.microsoft.com/office/powerpoint/2010/main" val="379349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C37F87-6405-42E3-886B-E6F77ACD642C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09/06/2021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D5A7D-07E6-4803-9103-5CC52E9B72FE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09/06/2021 20:21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0E688-5991-4642-9B6D-BFF2E4889613}"/>
              </a:ext>
            </a:extLst>
          </p:cNvPr>
          <p:cNvSpPr txBox="1"/>
          <p:nvPr/>
        </p:nvSpPr>
        <p:spPr>
          <a:xfrm>
            <a:off x="-9528" y="3424007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09/06/2021 from 20:20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B22D3-273D-4771-B580-D395F6448849}"/>
              </a:ext>
            </a:extLst>
          </p:cNvPr>
          <p:cNvSpPr txBox="1"/>
          <p:nvPr/>
        </p:nvSpPr>
        <p:spPr>
          <a:xfrm>
            <a:off x="6086475" y="3424007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09/06/2021 from 20:20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8" name="Picture 7" descr="A picture containing outdoor, nature, wave, mountain&#10;&#10;Description automatically generated">
            <a:extLst>
              <a:ext uri="{FF2B5EF4-FFF2-40B4-BE49-F238E27FC236}">
                <a16:creationId xmlns:a16="http://schemas.microsoft.com/office/drawing/2014/main" id="{03E34C22-B0F3-4EDB-AF3F-A4675E667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551"/>
            <a:ext cx="6105525" cy="309294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0AF9ED3-982F-4D6E-9C29-D911197B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7" y="336055"/>
            <a:ext cx="6096003" cy="3090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6868D-F0E0-49E6-AD45-82CB9849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12" y="3762561"/>
            <a:ext cx="3067050" cy="3097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5FE2FF-B5E1-428F-8CE5-84F4C2660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38" y="3777392"/>
            <a:ext cx="3133725" cy="3080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05465-B349-4C36-91A9-01560348EC35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35756-63A5-4321-9384-1FE6F0FF8E04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0065A5-E9D9-4633-B0D3-9379B60316CB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94AD7-D355-4A56-A9F1-802274277D81}"/>
              </a:ext>
            </a:extLst>
          </p:cNvPr>
          <p:cNvSpPr txBox="1"/>
          <p:nvPr/>
        </p:nvSpPr>
        <p:spPr>
          <a:xfrm>
            <a:off x="9510379" y="416253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D88EB5-4B2F-4F04-A302-012481D679E4}"/>
              </a:ext>
            </a:extLst>
          </p:cNvPr>
          <p:cNvSpPr txBox="1"/>
          <p:nvPr/>
        </p:nvSpPr>
        <p:spPr>
          <a:xfrm>
            <a:off x="3454388" y="416253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D6A0E-0657-4314-B68F-C7D8AB3EF837}"/>
              </a:ext>
            </a:extLst>
          </p:cNvPr>
          <p:cNvSpPr txBox="1"/>
          <p:nvPr/>
        </p:nvSpPr>
        <p:spPr>
          <a:xfrm>
            <a:off x="8393446" y="435024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B283A4-6663-4B44-A014-028AB24C1F12}"/>
              </a:ext>
            </a:extLst>
          </p:cNvPr>
          <p:cNvSpPr txBox="1"/>
          <p:nvPr/>
        </p:nvSpPr>
        <p:spPr>
          <a:xfrm>
            <a:off x="2292005" y="440875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BB42CD-FE56-46A7-8BD6-8933CE9A1BB3}"/>
              </a:ext>
            </a:extLst>
          </p:cNvPr>
          <p:cNvSpPr txBox="1"/>
          <p:nvPr/>
        </p:nvSpPr>
        <p:spPr>
          <a:xfrm>
            <a:off x="2506219" y="470418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F687EF-79FC-4054-B34F-B48B53CCA884}"/>
              </a:ext>
            </a:extLst>
          </p:cNvPr>
          <p:cNvSpPr txBox="1"/>
          <p:nvPr/>
        </p:nvSpPr>
        <p:spPr>
          <a:xfrm>
            <a:off x="8569747" y="470418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12D15-269F-4E4D-BA56-F183A65BFBE8}"/>
              </a:ext>
            </a:extLst>
          </p:cNvPr>
          <p:cNvSpPr txBox="1"/>
          <p:nvPr/>
        </p:nvSpPr>
        <p:spPr>
          <a:xfrm>
            <a:off x="3140025" y="462326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49559B-8864-4833-8D58-CD4FB93D834D}"/>
              </a:ext>
            </a:extLst>
          </p:cNvPr>
          <p:cNvSpPr txBox="1"/>
          <p:nvPr/>
        </p:nvSpPr>
        <p:spPr>
          <a:xfrm>
            <a:off x="9203560" y="460600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E66983-84AC-4E6C-BA40-F91FFF9421FB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8DD7F-EE90-4A2E-8EB4-4EC192229F14}"/>
              </a:ext>
            </a:extLst>
          </p:cNvPr>
          <p:cNvSpPr txBox="1"/>
          <p:nvPr/>
        </p:nvSpPr>
        <p:spPr>
          <a:xfrm>
            <a:off x="1824038" y="288638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</p:spTree>
    <p:extLst>
      <p:ext uri="{BB962C8B-B14F-4D97-AF65-F5344CB8AC3E}">
        <p14:creationId xmlns:p14="http://schemas.microsoft.com/office/powerpoint/2010/main" val="49976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278</Words>
  <Application>Microsoft Office PowerPoint</Application>
  <PresentationFormat>Widescreen</PresentationFormat>
  <Paragraphs>39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5</cp:revision>
  <dcterms:created xsi:type="dcterms:W3CDTF">2021-10-01T20:12:25Z</dcterms:created>
  <dcterms:modified xsi:type="dcterms:W3CDTF">2021-10-01T21:00:46Z</dcterms:modified>
</cp:coreProperties>
</file>