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DF252-9D2A-4526-9A2F-F31FD8B2F73E}" v="14" dt="2021-10-01T14:48:0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2EFDF252-9D2A-4526-9A2F-F31FD8B2F73E}"/>
    <pc:docChg chg="modSld">
      <pc:chgData name="Schlessiger, Amber (LARC-E303)[UNIVERSITIES SPACE RESEARCH ASSOCIATION]" userId="95956dbd-856b-44b1-ae35-837808ee3c66" providerId="ADAL" clId="{2EFDF252-9D2A-4526-9A2F-F31FD8B2F73E}" dt="2021-10-01T14:48:38.435" v="37" actId="14100"/>
      <pc:docMkLst>
        <pc:docMk/>
      </pc:docMkLst>
      <pc:sldChg chg="addSp modSp mod">
        <pc:chgData name="Schlessiger, Amber (LARC-E303)[UNIVERSITIES SPACE RESEARCH ASSOCIATION]" userId="95956dbd-856b-44b1-ae35-837808ee3c66" providerId="ADAL" clId="{2EFDF252-9D2A-4526-9A2F-F31FD8B2F73E}" dt="2021-10-01T14:48:38.435" v="37" actId="14100"/>
        <pc:sldMkLst>
          <pc:docMk/>
          <pc:sldMk cId="2798297289" sldId="256"/>
        </pc:sldMkLst>
        <pc:spChg chg="add mod">
          <ac:chgData name="Schlessiger, Amber (LARC-E303)[UNIVERSITIES SPACE RESEARCH ASSOCIATION]" userId="95956dbd-856b-44b1-ae35-837808ee3c66" providerId="ADAL" clId="{2EFDF252-9D2A-4526-9A2F-F31FD8B2F73E}" dt="2021-10-01T14:43:52.363" v="13"/>
          <ac:spMkLst>
            <pc:docMk/>
            <pc:sldMk cId="2798297289" sldId="256"/>
            <ac:spMk id="10" creationId="{919C9993-0F6F-473B-9ECE-CB43566781C0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4:05.001" v="14"/>
          <ac:spMkLst>
            <pc:docMk/>
            <pc:sldMk cId="2798297289" sldId="256"/>
            <ac:spMk id="11" creationId="{39F5B2D3-531B-4EC5-A548-E7F52DFBA8B6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4:22.193" v="15"/>
          <ac:spMkLst>
            <pc:docMk/>
            <pc:sldMk cId="2798297289" sldId="256"/>
            <ac:spMk id="12" creationId="{46EB52C3-DFC1-48EE-8D07-49035EB311D2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4:29.624" v="17" actId="1076"/>
          <ac:spMkLst>
            <pc:docMk/>
            <pc:sldMk cId="2798297289" sldId="256"/>
            <ac:spMk id="14" creationId="{271F2FF7-B2FF-41F4-9D53-894AE0531BA2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5:25.105" v="21" actId="1076"/>
          <ac:spMkLst>
            <pc:docMk/>
            <pc:sldMk cId="2798297289" sldId="256"/>
            <ac:spMk id="15" creationId="{871F0EC4-48E3-472C-893C-3A34733EAC15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5:33.297" v="23" actId="1076"/>
          <ac:spMkLst>
            <pc:docMk/>
            <pc:sldMk cId="2798297289" sldId="256"/>
            <ac:spMk id="16" creationId="{237ADAE9-2FB1-4BE6-B818-E39E8C03D326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6:05.406" v="25" actId="1076"/>
          <ac:spMkLst>
            <pc:docMk/>
            <pc:sldMk cId="2798297289" sldId="256"/>
            <ac:spMk id="17" creationId="{74CCAC4D-A1D2-49E6-9328-2B3A1C733DE5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6:12.647" v="27" actId="1076"/>
          <ac:spMkLst>
            <pc:docMk/>
            <pc:sldMk cId="2798297289" sldId="256"/>
            <ac:spMk id="18" creationId="{EC3A2FBB-D217-404C-933A-BC609E92DB13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6:53.441" v="32" actId="1076"/>
          <ac:spMkLst>
            <pc:docMk/>
            <pc:sldMk cId="2798297289" sldId="256"/>
            <ac:spMk id="19" creationId="{A2585F8B-8A9F-4E49-A28C-1577211D8149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6:40.371" v="31" actId="1076"/>
          <ac:spMkLst>
            <pc:docMk/>
            <pc:sldMk cId="2798297289" sldId="256"/>
            <ac:spMk id="20" creationId="{E2490F98-B9BA-4120-B97A-438F33DE7C70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7:36.693" v="33"/>
          <ac:spMkLst>
            <pc:docMk/>
            <pc:sldMk cId="2798297289" sldId="256"/>
            <ac:spMk id="21" creationId="{C660C9CF-A86D-4F7D-A23D-91ED4B423FAA}"/>
          </ac:spMkLst>
        </pc:spChg>
        <pc:spChg chg="add mod">
          <ac:chgData name="Schlessiger, Amber (LARC-E303)[UNIVERSITIES SPACE RESEARCH ASSOCIATION]" userId="95956dbd-856b-44b1-ae35-837808ee3c66" providerId="ADAL" clId="{2EFDF252-9D2A-4526-9A2F-F31FD8B2F73E}" dt="2021-10-01T14:48:01.942" v="34"/>
          <ac:spMkLst>
            <pc:docMk/>
            <pc:sldMk cId="2798297289" sldId="256"/>
            <ac:spMk id="22" creationId="{FD98892C-6CEB-49BD-BD80-A6C281762486}"/>
          </ac:spMkLst>
        </pc:spChg>
        <pc:picChg chg="add mod">
          <ac:chgData name="Schlessiger, Amber (LARC-E303)[UNIVERSITIES SPACE RESEARCH ASSOCIATION]" userId="95956dbd-856b-44b1-ae35-837808ee3c66" providerId="ADAL" clId="{2EFDF252-9D2A-4526-9A2F-F31FD8B2F73E}" dt="2021-10-01T14:38:57.210" v="8" actId="1076"/>
          <ac:picMkLst>
            <pc:docMk/>
            <pc:sldMk cId="2798297289" sldId="256"/>
            <ac:picMk id="2" creationId="{4D20C4A0-D299-4E07-914F-6FFA3F8A5645}"/>
          </ac:picMkLst>
        </pc:picChg>
        <pc:picChg chg="add mod">
          <ac:chgData name="Schlessiger, Amber (LARC-E303)[UNIVERSITIES SPACE RESEARCH ASSOCIATION]" userId="95956dbd-856b-44b1-ae35-837808ee3c66" providerId="ADAL" clId="{2EFDF252-9D2A-4526-9A2F-F31FD8B2F73E}" dt="2021-10-01T14:45:19.733" v="20" actId="1076"/>
          <ac:picMkLst>
            <pc:docMk/>
            <pc:sldMk cId="2798297289" sldId="256"/>
            <ac:picMk id="3" creationId="{FCF7FBB8-2851-4334-A603-7C62E74A5FE0}"/>
          </ac:picMkLst>
        </pc:picChg>
        <pc:picChg chg="mod">
          <ac:chgData name="Schlessiger, Amber (LARC-E303)[UNIVERSITIES SPACE RESEARCH ASSOCIATION]" userId="95956dbd-856b-44b1-ae35-837808ee3c66" providerId="ADAL" clId="{2EFDF252-9D2A-4526-9A2F-F31FD8B2F73E}" dt="2021-10-01T14:48:38.435" v="37" actId="14100"/>
          <ac:picMkLst>
            <pc:docMk/>
            <pc:sldMk cId="2798297289" sldId="256"/>
            <ac:picMk id="9" creationId="{068EA36E-D009-4F11-B55C-9A9CB717DF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36DE-F0CA-451D-9A4A-355A5A7AE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5066C-4D57-4085-B95D-9F7DE9193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58AD4-C03D-4194-9E1E-07CEC202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86F31-BAF6-4BC7-9498-9FBAE406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B82BE-DA76-4E6C-BE26-32D3648E5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0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0C1C-C707-44FA-9D77-F4168544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2E20-77A9-4A42-9839-67D549119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3C43-E7A7-44DD-86BA-F6E0B290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097CF-1D28-45D5-A8A9-A2B3732A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B68AE-6EFC-431C-8D17-EBEA523E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7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5906E-E637-4520-8E2E-45426B36E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DBA32-258B-4F37-8DF7-5E3DE1DC6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771B8-1238-471C-A1A0-43D84C25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57684-19F3-42D7-B60C-C3DD6919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C5812-2C27-4846-BF6A-A828100F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1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5CD4-A7E8-4EA5-B050-1FD65A6F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BB79-358B-4014-8739-00C022DF7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2B972-F015-410E-85A9-EDBC140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74776-0AEE-46AE-BB83-94532135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E4DE7-7A16-4EB0-BDCE-48992627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FB88-7C8E-43FE-9942-E1F8234E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8D960-EA2A-4DEB-B3F9-8224A4F17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47B84-4C28-43E1-BE79-9FD16122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31A7A-C30D-4DCB-B477-B61BB311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C256C-F26B-44B6-9A5E-552A323B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5D4B-D722-41B9-B8B9-8A7A706A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2BE2D-41A0-47C1-9F09-1E030E36F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4B38B-E580-45E5-B88B-7177CF72C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E3192-11B3-43DA-B04A-1F56AEBA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4D240-BC8E-4001-9B80-6F0471BE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94FE6-77A8-4A4C-B6F1-C12AE5F5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2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53BA-5B78-4FB6-8A5D-73D48F8C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E5E93-A59A-4A03-9304-2178ACFF2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E8E68-BD48-4617-93E0-00905EDAC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29A5D-91A9-477B-A324-E68B0BE16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CC98E-F712-438F-BB0E-E9FA9A77B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E810C-3AC2-4ABF-9D7C-32D0D493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9D59B-F3BB-43C7-985D-4F598DE2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198F5-2190-4DF9-BB22-BAC26166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4A812-BD78-40D4-9AA2-7E851CBB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1DA41-EC33-43F6-AB9C-FD719121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40343-B204-4E45-A035-713E579F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360CA-7E2C-4D11-9575-4C43C389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2839D-8566-4D11-BB7E-E99A21FB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0AA13-FF6B-405C-BE22-556958E4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E6694-7426-4440-B610-F2C74FB1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9D75-64A4-46FD-9EBF-6FFBA784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C7F16-D7ED-44F7-8510-0CF6927DF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6EA6E-BD0D-47B6-9D6C-78118272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DFEF6-B7C1-4109-87A0-9097A088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B9606-BF3A-4DB9-8172-C42D6D00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47BED-40B5-4678-8F9E-5C80A94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F052-CC9A-4564-858B-4454854B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EE1EE-676E-4274-AF01-82BBFCE8A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F26C9-D05D-4132-B64E-C63C70012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91AA6-B7E7-46DE-98DA-C7C3FFAF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768E6-22A5-439F-8DE0-325C3E73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7813E-E142-420C-8439-779B3953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4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C0E00C-E448-4B81-ACA4-112B20C9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060A-53A2-475E-AB4F-55099987B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C5CC0-BA7A-429A-8A35-C53588591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F414-97C5-4796-8F7A-6B1780BA2AB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E0F3E-4966-4C7B-961C-402775EC1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ED441-7CA6-455C-9DB7-53A3068BA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94A6-DF6B-44AE-900D-79D4C796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0EC33-3D4E-4E8D-8AB3-FB0BAF04F135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09/07/2021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D0DD0-FBF2-4B01-8E1D-06AAD6E62D3E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09/07/2021 20:01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622C4-FD8B-4DF7-B82A-3AEFF2609858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09/07/2021 from 20:02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B11E8-C88D-4E7B-BF9D-CFC928C0F54D}"/>
              </a:ext>
            </a:extLst>
          </p:cNvPr>
          <p:cNvSpPr txBox="1"/>
          <p:nvPr/>
        </p:nvSpPr>
        <p:spPr>
          <a:xfrm>
            <a:off x="6064191" y="3448042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09/07/2021 from 20:02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, outdoor, ocean floor&#10;&#10;Description automatically generated">
            <a:extLst>
              <a:ext uri="{FF2B5EF4-FFF2-40B4-BE49-F238E27FC236}">
                <a16:creationId xmlns:a16="http://schemas.microsoft.com/office/drawing/2014/main" id="{068EA36E-D009-4F11-B55C-9A9CB717D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826"/>
            <a:ext cx="6064191" cy="312421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39322F5-D207-4F72-8DF8-D4E2E3A7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90" y="338550"/>
            <a:ext cx="6127809" cy="3109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20C4A0-D299-4E07-914F-6FFA3F8A5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56" y="3786592"/>
            <a:ext cx="3197318" cy="3071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F7FBB8-2851-4334-A603-7C62E74A5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328" y="3796113"/>
            <a:ext cx="3140616" cy="3071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9C9993-0F6F-473B-9ECE-CB43566781C0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5B2D3-531B-4EC5-A548-E7F52DFBA8B6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B52C3-DFC1-48EE-8D07-49035EB311D2}"/>
              </a:ext>
            </a:extLst>
          </p:cNvPr>
          <p:cNvSpPr txBox="1"/>
          <p:nvPr/>
        </p:nvSpPr>
        <p:spPr>
          <a:xfrm>
            <a:off x="3178997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F2FF7-B2FF-41F4-9D53-894AE0531BA2}"/>
              </a:ext>
            </a:extLst>
          </p:cNvPr>
          <p:cNvSpPr txBox="1"/>
          <p:nvPr/>
        </p:nvSpPr>
        <p:spPr>
          <a:xfrm>
            <a:off x="9341672" y="404188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F0EC4-48E3-472C-893C-3A34733EAC15}"/>
              </a:ext>
            </a:extLst>
          </p:cNvPr>
          <p:cNvSpPr txBox="1"/>
          <p:nvPr/>
        </p:nvSpPr>
        <p:spPr>
          <a:xfrm>
            <a:off x="8390796" y="442711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7ADAE9-2FB1-4BE6-B818-E39E8C03D326}"/>
              </a:ext>
            </a:extLst>
          </p:cNvPr>
          <p:cNvSpPr txBox="1"/>
          <p:nvPr/>
        </p:nvSpPr>
        <p:spPr>
          <a:xfrm>
            <a:off x="2228121" y="442711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CAC4D-A1D2-49E6-9328-2B3A1C733DE5}"/>
              </a:ext>
            </a:extLst>
          </p:cNvPr>
          <p:cNvSpPr txBox="1"/>
          <p:nvPr/>
        </p:nvSpPr>
        <p:spPr>
          <a:xfrm>
            <a:off x="8595840" y="4682853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A2FBB-D217-404C-933A-BC609E92DB13}"/>
              </a:ext>
            </a:extLst>
          </p:cNvPr>
          <p:cNvSpPr txBox="1"/>
          <p:nvPr/>
        </p:nvSpPr>
        <p:spPr>
          <a:xfrm>
            <a:off x="2398297" y="467333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85F8B-8A9F-4E49-A28C-1577211D8149}"/>
              </a:ext>
            </a:extLst>
          </p:cNvPr>
          <p:cNvSpPr txBox="1"/>
          <p:nvPr/>
        </p:nvSpPr>
        <p:spPr>
          <a:xfrm>
            <a:off x="9190636" y="4559742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90F98-B9BA-4120-B97A-438F33DE7C70}"/>
              </a:ext>
            </a:extLst>
          </p:cNvPr>
          <p:cNvSpPr txBox="1"/>
          <p:nvPr/>
        </p:nvSpPr>
        <p:spPr>
          <a:xfrm>
            <a:off x="3075923" y="4543383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60C9CF-A86D-4F7D-A23D-91ED4B423FAA}"/>
              </a:ext>
            </a:extLst>
          </p:cNvPr>
          <p:cNvSpPr txBox="1"/>
          <p:nvPr/>
        </p:nvSpPr>
        <p:spPr>
          <a:xfrm>
            <a:off x="6029322" y="301093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98892C-6CEB-49BD-BD80-A6C281762486}"/>
              </a:ext>
            </a:extLst>
          </p:cNvPr>
          <p:cNvSpPr txBox="1"/>
          <p:nvPr/>
        </p:nvSpPr>
        <p:spPr>
          <a:xfrm>
            <a:off x="909638" y="268625"/>
            <a:ext cx="6243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://worldview.earthdata.nasa.gov/?lg=</a:t>
            </a:r>
            <a:r>
              <a:rPr lang="en-US" sz="800" dirty="0" err="1">
                <a:solidFill>
                  <a:schemeClr val="bg1"/>
                </a:solidFill>
              </a:rPr>
              <a:t>false&amp;t</a:t>
            </a:r>
            <a:r>
              <a:rPr lang="en-US" sz="800" dirty="0">
                <a:solidFill>
                  <a:schemeClr val="bg1"/>
                </a:solidFill>
              </a:rPr>
              <a:t>=2021-09-29-T19%3A45%3A52Z</a:t>
            </a:r>
          </a:p>
        </p:txBody>
      </p:sp>
    </p:spTree>
    <p:extLst>
      <p:ext uri="{BB962C8B-B14F-4D97-AF65-F5344CB8AC3E}">
        <p14:creationId xmlns:p14="http://schemas.microsoft.com/office/powerpoint/2010/main" val="2798297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122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2021-09-30T18:28:39Z</dcterms:created>
  <dcterms:modified xsi:type="dcterms:W3CDTF">2021-10-01T14:48:45Z</dcterms:modified>
</cp:coreProperties>
</file>