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7" r:id="rId4"/>
    <p:sldId id="268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8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5720653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8 September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085C8-97A3-B249-8355-863B22AE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16" b="6816"/>
          <a:stretch/>
        </p:blipFill>
        <p:spPr>
          <a:xfrm>
            <a:off x="0" y="0"/>
            <a:ext cx="12198170" cy="5121392"/>
          </a:xfrm>
          <a:prstGeom prst="rect">
            <a:avLst/>
          </a:prstGeom>
          <a:effectLst>
            <a:softEdge rad="165893"/>
          </a:effectLst>
        </p:spPr>
      </p:pic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1-09-10 at 9.01.58 PM.mov" descr="Screen Recording 2021-09-10 at 9.01.58 PM.mov">
            <a:hlinkClick r:id="" action="ppaction://media"/>
            <a:extLst>
              <a:ext uri="{FF2B5EF4-FFF2-40B4-BE49-F238E27FC236}">
                <a16:creationId xmlns:a16="http://schemas.microsoft.com/office/drawing/2014/main" id="{97BB8BF7-1F46-6444-B4E2-C70C92DA6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7038" y="0"/>
            <a:ext cx="879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02E7C-312C-464E-B066-0D17E748B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E09ED2-036E-DC4F-A471-2157771A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5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0B20E-F5FB-D54B-8C89-DA577F35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7DAE6-5C2C-D842-BDFD-CFA46E48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8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</TotalTime>
  <Words>8</Words>
  <Application>Microsoft Macintosh PowerPoint</Application>
  <PresentationFormat>Widescreen</PresentationFormat>
  <Paragraphs>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Franklin Gothic Medium</vt:lpstr>
      <vt:lpstr>Office Theme</vt:lpstr>
      <vt:lpstr>TRACER-AQ Science Flight #3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9</cp:revision>
  <dcterms:created xsi:type="dcterms:W3CDTF">2021-09-05T19:31:02Z</dcterms:created>
  <dcterms:modified xsi:type="dcterms:W3CDTF">2021-09-11T02:21:34Z</dcterms:modified>
</cp:coreProperties>
</file>