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ECED1A-4BE4-4683-B1D3-167380508D9D}" v="39" dt="2021-09-21T16:37:29.283"/>
    <p1510:client id="{7BDD8D20-47C7-49CD-90B6-4E62840669D4}" v="18" dt="2021-09-21T17:27:45.5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lessiger, Amber (LARC-E303)[UNIVERSITIES SPACE RESEARCH ASSOCIATION]" userId="95956dbd-856b-44b1-ae35-837808ee3c66" providerId="ADAL" clId="{7BDD8D20-47C7-49CD-90B6-4E62840669D4}"/>
    <pc:docChg chg="undo custSel modSld">
      <pc:chgData name="Schlessiger, Amber (LARC-E303)[UNIVERSITIES SPACE RESEARCH ASSOCIATION]" userId="95956dbd-856b-44b1-ae35-837808ee3c66" providerId="ADAL" clId="{7BDD8D20-47C7-49CD-90B6-4E62840669D4}" dt="2021-09-21T17:29:27.846" v="121" actId="14100"/>
      <pc:docMkLst>
        <pc:docMk/>
      </pc:docMkLst>
      <pc:sldChg chg="addSp delSp modSp mod setBg">
        <pc:chgData name="Schlessiger, Amber (LARC-E303)[UNIVERSITIES SPACE RESEARCH ASSOCIATION]" userId="95956dbd-856b-44b1-ae35-837808ee3c66" providerId="ADAL" clId="{7BDD8D20-47C7-49CD-90B6-4E62840669D4}" dt="2021-09-21T17:29:27.846" v="121" actId="14100"/>
        <pc:sldMkLst>
          <pc:docMk/>
          <pc:sldMk cId="424411646" sldId="257"/>
        </pc:sldMkLst>
        <pc:spChg chg="del">
          <ac:chgData name="Schlessiger, Amber (LARC-E303)[UNIVERSITIES SPACE RESEARCH ASSOCIATION]" userId="95956dbd-856b-44b1-ae35-837808ee3c66" providerId="ADAL" clId="{7BDD8D20-47C7-49CD-90B6-4E62840669D4}" dt="2021-09-21T17:23:36.072" v="54" actId="478"/>
          <ac:spMkLst>
            <pc:docMk/>
            <pc:sldMk cId="424411646" sldId="257"/>
            <ac:spMk id="6" creationId="{753D1F01-7B77-4853-AD6F-E08912E8EFC1}"/>
          </ac:spMkLst>
        </pc:spChg>
        <pc:spChg chg="del">
          <ac:chgData name="Schlessiger, Amber (LARC-E303)[UNIVERSITIES SPACE RESEARCH ASSOCIATION]" userId="95956dbd-856b-44b1-ae35-837808ee3c66" providerId="ADAL" clId="{7BDD8D20-47C7-49CD-90B6-4E62840669D4}" dt="2021-09-21T17:23:32.088" v="51" actId="478"/>
          <ac:spMkLst>
            <pc:docMk/>
            <pc:sldMk cId="424411646" sldId="257"/>
            <ac:spMk id="7" creationId="{20DC0DB6-8158-4B88-AD5D-5ABE7B7BC5E4}"/>
          </ac:spMkLst>
        </pc:spChg>
        <pc:spChg chg="del">
          <ac:chgData name="Schlessiger, Amber (LARC-E303)[UNIVERSITIES SPACE RESEARCH ASSOCIATION]" userId="95956dbd-856b-44b1-ae35-837808ee3c66" providerId="ADAL" clId="{7BDD8D20-47C7-49CD-90B6-4E62840669D4}" dt="2021-09-21T17:23:33.074" v="52" actId="478"/>
          <ac:spMkLst>
            <pc:docMk/>
            <pc:sldMk cId="424411646" sldId="257"/>
            <ac:spMk id="9" creationId="{9143D637-F522-425D-A800-CEA0956D087B}"/>
          </ac:spMkLst>
        </pc:spChg>
        <pc:spChg chg="del">
          <ac:chgData name="Schlessiger, Amber (LARC-E303)[UNIVERSITIES SPACE RESEARCH ASSOCIATION]" userId="95956dbd-856b-44b1-ae35-837808ee3c66" providerId="ADAL" clId="{7BDD8D20-47C7-49CD-90B6-4E62840669D4}" dt="2021-09-21T17:23:33.993" v="53" actId="478"/>
          <ac:spMkLst>
            <pc:docMk/>
            <pc:sldMk cId="424411646" sldId="257"/>
            <ac:spMk id="11" creationId="{E90E0A69-1038-4B3D-9009-E0C02C870FEA}"/>
          </ac:spMkLst>
        </pc:spChg>
        <pc:spChg chg="mod">
          <ac:chgData name="Schlessiger, Amber (LARC-E303)[UNIVERSITIES SPACE RESEARCH ASSOCIATION]" userId="95956dbd-856b-44b1-ae35-837808ee3c66" providerId="ADAL" clId="{7BDD8D20-47C7-49CD-90B6-4E62840669D4}" dt="2021-09-21T17:18:48.698" v="3" actId="20577"/>
          <ac:spMkLst>
            <pc:docMk/>
            <pc:sldMk cId="424411646" sldId="257"/>
            <ac:spMk id="12" creationId="{916C746E-4E35-459F-BF4C-DDBEBE2574D0}"/>
          </ac:spMkLst>
        </pc:spChg>
        <pc:spChg chg="add mod">
          <ac:chgData name="Schlessiger, Amber (LARC-E303)[UNIVERSITIES SPACE RESEARCH ASSOCIATION]" userId="95956dbd-856b-44b1-ae35-837808ee3c66" providerId="ADAL" clId="{7BDD8D20-47C7-49CD-90B6-4E62840669D4}" dt="2021-09-21T17:28:48.143" v="115" actId="14100"/>
          <ac:spMkLst>
            <pc:docMk/>
            <pc:sldMk cId="424411646" sldId="257"/>
            <ac:spMk id="14" creationId="{1C8DAE3E-EFF5-4C2B-904F-AEAE8D804B34}"/>
          </ac:spMkLst>
        </pc:spChg>
        <pc:spChg chg="add mod">
          <ac:chgData name="Schlessiger, Amber (LARC-E303)[UNIVERSITIES SPACE RESEARCH ASSOCIATION]" userId="95956dbd-856b-44b1-ae35-837808ee3c66" providerId="ADAL" clId="{7BDD8D20-47C7-49CD-90B6-4E62840669D4}" dt="2021-09-21T17:28:22.935" v="109" actId="14100"/>
          <ac:spMkLst>
            <pc:docMk/>
            <pc:sldMk cId="424411646" sldId="257"/>
            <ac:spMk id="15" creationId="{79F1EB0C-86EC-4000-ADB4-2E7F0DD689E7}"/>
          </ac:spMkLst>
        </pc:spChg>
        <pc:spChg chg="mod">
          <ac:chgData name="Schlessiger, Amber (LARC-E303)[UNIVERSITIES SPACE RESEARCH ASSOCIATION]" userId="95956dbd-856b-44b1-ae35-837808ee3c66" providerId="ADAL" clId="{7BDD8D20-47C7-49CD-90B6-4E62840669D4}" dt="2021-09-21T17:18:54.501" v="16" actId="20577"/>
          <ac:spMkLst>
            <pc:docMk/>
            <pc:sldMk cId="424411646" sldId="257"/>
            <ac:spMk id="19" creationId="{C618206E-6919-432B-96DE-492A2C2A3C44}"/>
          </ac:spMkLst>
        </pc:spChg>
        <pc:spChg chg="add mod">
          <ac:chgData name="Schlessiger, Amber (LARC-E303)[UNIVERSITIES SPACE RESEARCH ASSOCIATION]" userId="95956dbd-856b-44b1-ae35-837808ee3c66" providerId="ADAL" clId="{7BDD8D20-47C7-49CD-90B6-4E62840669D4}" dt="2021-09-21T17:22:25.222" v="42" actId="1076"/>
          <ac:spMkLst>
            <pc:docMk/>
            <pc:sldMk cId="424411646" sldId="257"/>
            <ac:spMk id="24" creationId="{FB0BB537-C9F0-4AE1-96F9-B0A4B7FDB474}"/>
          </ac:spMkLst>
        </pc:spChg>
        <pc:spChg chg="del">
          <ac:chgData name="Schlessiger, Amber (LARC-E303)[UNIVERSITIES SPACE RESEARCH ASSOCIATION]" userId="95956dbd-856b-44b1-ae35-837808ee3c66" providerId="ADAL" clId="{7BDD8D20-47C7-49CD-90B6-4E62840669D4}" dt="2021-09-21T17:20:46.084" v="28" actId="478"/>
          <ac:spMkLst>
            <pc:docMk/>
            <pc:sldMk cId="424411646" sldId="257"/>
            <ac:spMk id="26" creationId="{8111D6D0-81BD-43BD-9BF2-F2595663284C}"/>
          </ac:spMkLst>
        </pc:spChg>
        <pc:spChg chg="del mod">
          <ac:chgData name="Schlessiger, Amber (LARC-E303)[UNIVERSITIES SPACE RESEARCH ASSOCIATION]" userId="95956dbd-856b-44b1-ae35-837808ee3c66" providerId="ADAL" clId="{7BDD8D20-47C7-49CD-90B6-4E62840669D4}" dt="2021-09-21T17:20:37.951" v="25" actId="478"/>
          <ac:spMkLst>
            <pc:docMk/>
            <pc:sldMk cId="424411646" sldId="257"/>
            <ac:spMk id="27" creationId="{9EA883C0-5344-42CF-BC95-D9F093806612}"/>
          </ac:spMkLst>
        </pc:spChg>
        <pc:spChg chg="del">
          <ac:chgData name="Schlessiger, Amber (LARC-E303)[UNIVERSITIES SPACE RESEARCH ASSOCIATION]" userId="95956dbd-856b-44b1-ae35-837808ee3c66" providerId="ADAL" clId="{7BDD8D20-47C7-49CD-90B6-4E62840669D4}" dt="2021-09-21T17:20:47.937" v="29" actId="478"/>
          <ac:spMkLst>
            <pc:docMk/>
            <pc:sldMk cId="424411646" sldId="257"/>
            <ac:spMk id="28" creationId="{102AFD83-7AB1-47C5-8192-1AEEC02B2D4A}"/>
          </ac:spMkLst>
        </pc:spChg>
        <pc:spChg chg="del">
          <ac:chgData name="Schlessiger, Amber (LARC-E303)[UNIVERSITIES SPACE RESEARCH ASSOCIATION]" userId="95956dbd-856b-44b1-ae35-837808ee3c66" providerId="ADAL" clId="{7BDD8D20-47C7-49CD-90B6-4E62840669D4}" dt="2021-09-21T17:20:41.309" v="26" actId="478"/>
          <ac:spMkLst>
            <pc:docMk/>
            <pc:sldMk cId="424411646" sldId="257"/>
            <ac:spMk id="29" creationId="{9608BDCD-FB28-4609-AAB1-75A4D7E42F80}"/>
          </ac:spMkLst>
        </pc:spChg>
        <pc:spChg chg="add mod">
          <ac:chgData name="Schlessiger, Amber (LARC-E303)[UNIVERSITIES SPACE RESEARCH ASSOCIATION]" userId="95956dbd-856b-44b1-ae35-837808ee3c66" providerId="ADAL" clId="{7BDD8D20-47C7-49CD-90B6-4E62840669D4}" dt="2021-09-21T17:22:35.904" v="44" actId="1076"/>
          <ac:spMkLst>
            <pc:docMk/>
            <pc:sldMk cId="424411646" sldId="257"/>
            <ac:spMk id="34" creationId="{618BF5E4-3031-4E2F-9A3A-F82962D63297}"/>
          </ac:spMkLst>
        </pc:spChg>
        <pc:spChg chg="add mod">
          <ac:chgData name="Schlessiger, Amber (LARC-E303)[UNIVERSITIES SPACE RESEARCH ASSOCIATION]" userId="95956dbd-856b-44b1-ae35-837808ee3c66" providerId="ADAL" clId="{7BDD8D20-47C7-49CD-90B6-4E62840669D4}" dt="2021-09-21T17:23:12.615" v="47" actId="1076"/>
          <ac:spMkLst>
            <pc:docMk/>
            <pc:sldMk cId="424411646" sldId="257"/>
            <ac:spMk id="35" creationId="{FB2BDD1F-0F89-4670-BDB8-A81D17402342}"/>
          </ac:spMkLst>
        </pc:spChg>
        <pc:spChg chg="add mod">
          <ac:chgData name="Schlessiger, Amber (LARC-E303)[UNIVERSITIES SPACE RESEARCH ASSOCIATION]" userId="95956dbd-856b-44b1-ae35-837808ee3c66" providerId="ADAL" clId="{7BDD8D20-47C7-49CD-90B6-4E62840669D4}" dt="2021-09-21T17:23:22.303" v="49" actId="1076"/>
          <ac:spMkLst>
            <pc:docMk/>
            <pc:sldMk cId="424411646" sldId="257"/>
            <ac:spMk id="36" creationId="{80E23C74-3C68-4C66-A5C4-9946018F0386}"/>
          </ac:spMkLst>
        </pc:spChg>
        <pc:spChg chg="add mod">
          <ac:chgData name="Schlessiger, Amber (LARC-E303)[UNIVERSITIES SPACE RESEARCH ASSOCIATION]" userId="95956dbd-856b-44b1-ae35-837808ee3c66" providerId="ADAL" clId="{7BDD8D20-47C7-49CD-90B6-4E62840669D4}" dt="2021-09-21T17:24:53.813" v="65" actId="1076"/>
          <ac:spMkLst>
            <pc:docMk/>
            <pc:sldMk cId="424411646" sldId="257"/>
            <ac:spMk id="37" creationId="{EFD680ED-351F-4932-B753-867769684651}"/>
          </ac:spMkLst>
        </pc:spChg>
        <pc:spChg chg="add mod">
          <ac:chgData name="Schlessiger, Amber (LARC-E303)[UNIVERSITIES SPACE RESEARCH ASSOCIATION]" userId="95956dbd-856b-44b1-ae35-837808ee3c66" providerId="ADAL" clId="{7BDD8D20-47C7-49CD-90B6-4E62840669D4}" dt="2021-09-21T17:25:05.003" v="67" actId="1076"/>
          <ac:spMkLst>
            <pc:docMk/>
            <pc:sldMk cId="424411646" sldId="257"/>
            <ac:spMk id="38" creationId="{F0396476-2B0D-4F36-BD3B-5E896C087DA2}"/>
          </ac:spMkLst>
        </pc:spChg>
        <pc:spChg chg="add mod">
          <ac:chgData name="Schlessiger, Amber (LARC-E303)[UNIVERSITIES SPACE RESEARCH ASSOCIATION]" userId="95956dbd-856b-44b1-ae35-837808ee3c66" providerId="ADAL" clId="{7BDD8D20-47C7-49CD-90B6-4E62840669D4}" dt="2021-09-21T17:25:22.704" v="69" actId="1076"/>
          <ac:spMkLst>
            <pc:docMk/>
            <pc:sldMk cId="424411646" sldId="257"/>
            <ac:spMk id="39" creationId="{EFB0BBC1-BE8E-4F75-9490-9AF282E1ABF7}"/>
          </ac:spMkLst>
        </pc:spChg>
        <pc:spChg chg="add mod">
          <ac:chgData name="Schlessiger, Amber (LARC-E303)[UNIVERSITIES SPACE RESEARCH ASSOCIATION]" userId="95956dbd-856b-44b1-ae35-837808ee3c66" providerId="ADAL" clId="{7BDD8D20-47C7-49CD-90B6-4E62840669D4}" dt="2021-09-21T17:25:38.664" v="72" actId="1076"/>
          <ac:spMkLst>
            <pc:docMk/>
            <pc:sldMk cId="424411646" sldId="257"/>
            <ac:spMk id="40" creationId="{12A2825A-2730-4B0C-BD5C-39698D246BC0}"/>
          </ac:spMkLst>
        </pc:spChg>
        <pc:picChg chg="del">
          <ac:chgData name="Schlessiger, Amber (LARC-E303)[UNIVERSITIES SPACE RESEARCH ASSOCIATION]" userId="95956dbd-856b-44b1-ae35-837808ee3c66" providerId="ADAL" clId="{7BDD8D20-47C7-49CD-90B6-4E62840669D4}" dt="2021-09-21T17:20:05.739" v="17" actId="478"/>
          <ac:picMkLst>
            <pc:docMk/>
            <pc:sldMk cId="424411646" sldId="257"/>
            <ac:picMk id="2" creationId="{6E9AE6A9-233B-458B-AED2-3A5278DF0062}"/>
          </ac:picMkLst>
        </pc:picChg>
        <pc:picChg chg="add mod">
          <ac:chgData name="Schlessiger, Amber (LARC-E303)[UNIVERSITIES SPACE RESEARCH ASSOCIATION]" userId="95956dbd-856b-44b1-ae35-837808ee3c66" providerId="ADAL" clId="{7BDD8D20-47C7-49CD-90B6-4E62840669D4}" dt="2021-09-21T17:21:56.966" v="38" actId="1076"/>
          <ac:picMkLst>
            <pc:docMk/>
            <pc:sldMk cId="424411646" sldId="257"/>
            <ac:picMk id="3" creationId="{CB5DAF8E-4A54-4707-8AB3-2C3EA15B2FDA}"/>
          </ac:picMkLst>
        </pc:picChg>
        <pc:picChg chg="add mod">
          <ac:chgData name="Schlessiger, Amber (LARC-E303)[UNIVERSITIES SPACE RESEARCH ASSOCIATION]" userId="95956dbd-856b-44b1-ae35-837808ee3c66" providerId="ADAL" clId="{7BDD8D20-47C7-49CD-90B6-4E62840669D4}" dt="2021-09-21T17:24:39.705" v="63" actId="1076"/>
          <ac:picMkLst>
            <pc:docMk/>
            <pc:sldMk cId="424411646" sldId="257"/>
            <ac:picMk id="4" creationId="{08818BC1-8395-40CC-B176-691CCE11D8CF}"/>
          </ac:picMkLst>
        </pc:picChg>
        <pc:picChg chg="mod">
          <ac:chgData name="Schlessiger, Amber (LARC-E303)[UNIVERSITIES SPACE RESEARCH ASSOCIATION]" userId="95956dbd-856b-44b1-ae35-837808ee3c66" providerId="ADAL" clId="{7BDD8D20-47C7-49CD-90B6-4E62840669D4}" dt="2021-09-21T17:29:23.570" v="120" actId="14100"/>
          <ac:picMkLst>
            <pc:docMk/>
            <pc:sldMk cId="424411646" sldId="257"/>
            <ac:picMk id="5" creationId="{EB28BC06-1A54-410F-BF0A-050CC36E8C4E}"/>
          </ac:picMkLst>
        </pc:picChg>
        <pc:picChg chg="del">
          <ac:chgData name="Schlessiger, Amber (LARC-E303)[UNIVERSITIES SPACE RESEARCH ASSOCIATION]" userId="95956dbd-856b-44b1-ae35-837808ee3c66" providerId="ADAL" clId="{7BDD8D20-47C7-49CD-90B6-4E62840669D4}" dt="2021-09-21T17:23:30.031" v="50" actId="478"/>
          <ac:picMkLst>
            <pc:docMk/>
            <pc:sldMk cId="424411646" sldId="257"/>
            <ac:picMk id="8" creationId="{24402AD9-6A41-4DF6-BF59-12CBB66EBF1D}"/>
          </ac:picMkLst>
        </pc:picChg>
        <pc:picChg chg="mod">
          <ac:chgData name="Schlessiger, Amber (LARC-E303)[UNIVERSITIES SPACE RESEARCH ASSOCIATION]" userId="95956dbd-856b-44b1-ae35-837808ee3c66" providerId="ADAL" clId="{7BDD8D20-47C7-49CD-90B6-4E62840669D4}" dt="2021-09-21T17:29:27.846" v="121" actId="14100"/>
          <ac:picMkLst>
            <pc:docMk/>
            <pc:sldMk cId="424411646" sldId="257"/>
            <ac:picMk id="23" creationId="{E3CC1C95-B985-4A32-A519-17140DADCED0}"/>
          </ac:picMkLst>
        </pc:picChg>
        <pc:picChg chg="mod">
          <ac:chgData name="Schlessiger, Amber (LARC-E303)[UNIVERSITIES SPACE RESEARCH ASSOCIATION]" userId="95956dbd-856b-44b1-ae35-837808ee3c66" providerId="ADAL" clId="{7BDD8D20-47C7-49CD-90B6-4E62840669D4}" dt="2021-09-21T17:29:08.414" v="117" actId="1076"/>
          <ac:picMkLst>
            <pc:docMk/>
            <pc:sldMk cId="424411646" sldId="257"/>
            <ac:picMk id="25" creationId="{5238B833-4E3B-4AB0-BBD3-EBBE157398B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BE716-56FF-4790-940F-0696EFD18B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A34844-1B02-409A-BACB-38060A762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840F80-9191-46E2-BADA-26BAE03C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700A9-FC8D-4A96-AB83-C530FAD6A835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0FD19-F240-4DD3-9D0D-0FA2CB40C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0D1C4-ABDF-4109-9935-9BC0BD345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D206-D497-4BFE-805C-B3DCFB1ED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33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787B1-50FF-4EF5-8468-5A631A65B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B740D7-6130-45D7-9FD1-63A50DDCB3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D7166-0A82-4358-9ADE-809B0DD80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700A9-FC8D-4A96-AB83-C530FAD6A835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744F6-6021-48EB-A0EA-475036E93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200EB-0F43-407B-9D01-2FC3839AE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D206-D497-4BFE-805C-B3DCFB1ED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597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F77715-A0CC-4DDA-8E22-B6F66338D5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9BFD46-3BD6-403E-926C-958CB9355D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2EB-E4A7-4D80-9B6F-B2E86B430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700A9-FC8D-4A96-AB83-C530FAD6A835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F86D7-7448-45A8-925F-1C869FFD8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93F85-B6E2-41BC-85BA-C7D8C45D2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D206-D497-4BFE-805C-B3DCFB1ED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24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48A72-0613-43E9-A6DB-28DD7F73D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CA124-E4D0-424E-A912-D5FAF4BE9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55DC1-A270-4A02-94E4-85C7C253B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700A9-FC8D-4A96-AB83-C530FAD6A835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77C3B-B97A-4783-9FC8-F4CFF2B40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04986-37F6-428F-ACE3-F148C602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D206-D497-4BFE-805C-B3DCFB1ED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58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56D39-7623-4E1E-8480-63A3A2E17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C8741-5460-46B1-B015-BD709225E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AAB51-F2C4-4919-925F-1AFB4684E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700A9-FC8D-4A96-AB83-C530FAD6A835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05978F-FE73-4A82-90C1-4087C7A74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DDBE5-94B6-4AA4-80DB-EDBEBA7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D206-D497-4BFE-805C-B3DCFB1ED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27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492B7-1D81-4911-B043-045A6CD2E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16AE8-1540-4A32-971D-8EF5BDC5F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09D37-A283-4094-B107-4AF9A56199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53D687-C056-48D5-9FE4-B76B46A85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700A9-FC8D-4A96-AB83-C530FAD6A835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43A3DB-C5F7-4424-9CEA-E4D632B34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3444D-6FBB-44D6-A268-ED27D0021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D206-D497-4BFE-805C-B3DCFB1ED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70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C4C94-5438-40C9-AE39-160A0D44B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9D0596-0FC3-4079-B916-9AD6ADF6E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543998-1CD1-4F41-984D-72E348A0B8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2F7047-068F-4683-A9B2-AC73DAE456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2D3A1C-B2D8-4397-A441-FDDBE4297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94EFB6-9A5A-43D9-A1E7-66E124696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700A9-FC8D-4A96-AB83-C530FAD6A835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D8EFA6-922A-4066-9952-1575954E9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71D213-8E05-4170-BBBE-D16467417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D206-D497-4BFE-805C-B3DCFB1ED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24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11517-7C90-428B-9273-51BCCFC1D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3ACC75-F0B0-4CC8-8AEC-B68DC0A59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700A9-FC8D-4A96-AB83-C530FAD6A835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3E8A49-3190-4D77-B97E-BA835FE42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786201-0DE8-4823-81CF-311F1DAD7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D206-D497-4BFE-805C-B3DCFB1ED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080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2FF524-3CC0-4C3C-8ED1-8759AFEFA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700A9-FC8D-4A96-AB83-C530FAD6A835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40BF23-C260-4331-9508-4778E6E53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52FC3-D64F-4BA2-ABEB-DCC7EECF9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D206-D497-4BFE-805C-B3DCFB1ED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797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60C3F-FE44-4BB5-A9A7-7AD366DE0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515EF-8B32-45B3-B455-1E0CE8436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048AF7-8CBD-4E9E-9E10-4EE1D68E80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53800F-ACBE-4A51-AA8E-746BD15DE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700A9-FC8D-4A96-AB83-C530FAD6A835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B94519-7A23-4A04-BA49-D8E7F5533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47670-171F-4FA7-ADC7-CE1D31ECC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D206-D497-4BFE-805C-B3DCFB1ED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35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CD914-5359-4B83-B8D0-52345BF27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7E489A-FBCA-4D62-9DD8-FDEA1730EA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F06D5-D175-49E5-9485-87070F0C6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617B44-E68F-4B02-97FD-0766CDAB3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700A9-FC8D-4A96-AB83-C530FAD6A835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ADAAAF-FC8A-4973-A89A-561A12AFA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4FE212-E5E5-4DFF-A5DB-6DA8CBED9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D206-D497-4BFE-805C-B3DCFB1ED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310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7FFE11-58C6-4672-A788-DF21D7FB6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DF5E0-54EF-4555-9672-DA5F76CB0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DC1E5-E9E1-49CC-AB0D-E0B505A1E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700A9-FC8D-4A96-AB83-C530FAD6A835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1BF8F-E342-414F-9409-5135C7E42B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1A072-9D78-43B5-9712-0CF7E9D6B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BD206-D497-4BFE-805C-B3DCFB1ED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59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60739A-9B7F-4083-831A-FBE620E5F3E9}"/>
              </a:ext>
            </a:extLst>
          </p:cNvPr>
          <p:cNvCxnSpPr>
            <a:cxnSpLocks/>
          </p:cNvCxnSpPr>
          <p:nvPr/>
        </p:nvCxnSpPr>
        <p:spPr>
          <a:xfrm flipV="1">
            <a:off x="6096000" y="1"/>
            <a:ext cx="0" cy="68579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1A9727-EFF5-431A-8BAC-4A511B57EC5C}"/>
              </a:ext>
            </a:extLst>
          </p:cNvPr>
          <p:cNvCxnSpPr/>
          <p:nvPr/>
        </p:nvCxnSpPr>
        <p:spPr>
          <a:xfrm>
            <a:off x="0" y="342900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B28BC06-1A54-410F-BF0A-050CC36E8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03"/>
            <a:ext cx="6108319" cy="30984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6C746E-4E35-459F-BF4C-DDBEBE2574D0}"/>
              </a:ext>
            </a:extLst>
          </p:cNvPr>
          <p:cNvSpPr txBox="1"/>
          <p:nvPr/>
        </p:nvSpPr>
        <p:spPr>
          <a:xfrm>
            <a:off x="-12353" y="8723"/>
            <a:ext cx="619051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16 True Color Imagery 09/08/2021 11:06-19:21 UTC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18206E-6919-432B-96DE-492A2C2A3C44}"/>
              </a:ext>
            </a:extLst>
          </p:cNvPr>
          <p:cNvSpPr txBox="1"/>
          <p:nvPr/>
        </p:nvSpPr>
        <p:spPr>
          <a:xfrm>
            <a:off x="6108350" y="8723"/>
            <a:ext cx="608362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AOD Composite 09/08/2021 18:01 UTC</a:t>
            </a:r>
          </a:p>
        </p:txBody>
      </p:sp>
      <p:pic>
        <p:nvPicPr>
          <p:cNvPr id="23" name="Picture 22" descr="Map&#10;&#10;Description automatically generated">
            <a:extLst>
              <a:ext uri="{FF2B5EF4-FFF2-40B4-BE49-F238E27FC236}">
                <a16:creationId xmlns:a16="http://schemas.microsoft.com/office/drawing/2014/main" id="{E3CC1C95-B985-4A32-A519-17140DADCE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21" y="353653"/>
            <a:ext cx="6108349" cy="30707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238B833-4E3B-4AB0-BBD3-EBBE157398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8"/>
          <a:stretch/>
        </p:blipFill>
        <p:spPr>
          <a:xfrm>
            <a:off x="7547413" y="3197604"/>
            <a:ext cx="3156112" cy="20493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108C7C2-5744-4D8E-8D03-DB03EF722EE7}"/>
              </a:ext>
            </a:extLst>
          </p:cNvPr>
          <p:cNvSpPr txBox="1"/>
          <p:nvPr/>
        </p:nvSpPr>
        <p:spPr>
          <a:xfrm>
            <a:off x="-1" y="3424438"/>
            <a:ext cx="610834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HCHO 09/08/2021 from 20:02 UTC TROPOMI Overpass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33087B-53F4-4EB3-AC50-C0162B060F8C}"/>
              </a:ext>
            </a:extLst>
          </p:cNvPr>
          <p:cNvSpPr txBox="1"/>
          <p:nvPr/>
        </p:nvSpPr>
        <p:spPr>
          <a:xfrm>
            <a:off x="6108349" y="3424438"/>
            <a:ext cx="6083651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NO2 09/08/2021 from 20:02 UTC TROPOMI Overpass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C6A716-8999-41E2-8A51-CC7A6ECC59B2}"/>
              </a:ext>
            </a:extLst>
          </p:cNvPr>
          <p:cNvSpPr txBox="1"/>
          <p:nvPr/>
        </p:nvSpPr>
        <p:spPr>
          <a:xfrm>
            <a:off x="6368995" y="6237187"/>
            <a:ext cx="10371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 &gt;0.75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E66BFB-D6EE-4EBB-8CBF-8E98BE82B6A8}"/>
              </a:ext>
            </a:extLst>
          </p:cNvPr>
          <p:cNvSpPr txBox="1"/>
          <p:nvPr/>
        </p:nvSpPr>
        <p:spPr>
          <a:xfrm>
            <a:off x="273395" y="6237187"/>
            <a:ext cx="11767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</a:t>
            </a:r>
          </a:p>
          <a:p>
            <a:pPr algn="ctr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&gt;0.5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5DAF8E-4A54-4707-8AB3-2C3EA15B2F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9233" y="3774665"/>
            <a:ext cx="3475767" cy="307166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B0BB537-C9F0-4AE1-96F9-B0A4B7FDB474}"/>
              </a:ext>
            </a:extLst>
          </p:cNvPr>
          <p:cNvSpPr txBox="1"/>
          <p:nvPr/>
        </p:nvSpPr>
        <p:spPr>
          <a:xfrm>
            <a:off x="3433488" y="4174118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18BF5E4-3031-4E2F-9A3A-F82962D63297}"/>
              </a:ext>
            </a:extLst>
          </p:cNvPr>
          <p:cNvSpPr txBox="1"/>
          <p:nvPr/>
        </p:nvSpPr>
        <p:spPr>
          <a:xfrm>
            <a:off x="3082904" y="4639160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B2BDD1F-0F89-4670-BDB8-A81D17402342}"/>
              </a:ext>
            </a:extLst>
          </p:cNvPr>
          <p:cNvSpPr txBox="1"/>
          <p:nvPr/>
        </p:nvSpPr>
        <p:spPr>
          <a:xfrm>
            <a:off x="2674675" y="4374133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0E23C74-3C68-4C66-A5C4-9946018F0386}"/>
              </a:ext>
            </a:extLst>
          </p:cNvPr>
          <p:cNvSpPr txBox="1"/>
          <p:nvPr/>
        </p:nvSpPr>
        <p:spPr>
          <a:xfrm>
            <a:off x="2489637" y="4729762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818BC1-8395-40CC-B176-691CCE11D8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7001" y="3762992"/>
            <a:ext cx="3408963" cy="307716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FD680ED-351F-4932-B753-867769684651}"/>
              </a:ext>
            </a:extLst>
          </p:cNvPr>
          <p:cNvSpPr txBox="1"/>
          <p:nvPr/>
        </p:nvSpPr>
        <p:spPr>
          <a:xfrm>
            <a:off x="9550587" y="4174118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0396476-2B0D-4F36-BD3B-5E896C087DA2}"/>
              </a:ext>
            </a:extLst>
          </p:cNvPr>
          <p:cNvSpPr txBox="1"/>
          <p:nvPr/>
        </p:nvSpPr>
        <p:spPr>
          <a:xfrm>
            <a:off x="9220142" y="4639160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FB0BBC1-BE8E-4F75-9490-9AF282E1ABF7}"/>
              </a:ext>
            </a:extLst>
          </p:cNvPr>
          <p:cNvSpPr txBox="1"/>
          <p:nvPr/>
        </p:nvSpPr>
        <p:spPr>
          <a:xfrm>
            <a:off x="8822329" y="4362843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A2825A-2730-4B0C-BD5C-39698D246BC0}"/>
              </a:ext>
            </a:extLst>
          </p:cNvPr>
          <p:cNvSpPr txBox="1"/>
          <p:nvPr/>
        </p:nvSpPr>
        <p:spPr>
          <a:xfrm>
            <a:off x="8631556" y="4729762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8DAE3E-EFF5-4C2B-904F-AEAE8D804B34}"/>
              </a:ext>
            </a:extLst>
          </p:cNvPr>
          <p:cNvSpPr txBox="1"/>
          <p:nvPr/>
        </p:nvSpPr>
        <p:spPr>
          <a:xfrm>
            <a:off x="-24706" y="313395"/>
            <a:ext cx="56825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Source: https://weather.cod.edu/satrad/?parms=continental-conus-02-24-0-100-1&amp;checked=map&amp;colorbar=undefined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F1EB0C-86EC-4000-ADB4-2E7F0DD689E7}"/>
              </a:ext>
            </a:extLst>
          </p:cNvPr>
          <p:cNvSpPr txBox="1"/>
          <p:nvPr/>
        </p:nvSpPr>
        <p:spPr>
          <a:xfrm>
            <a:off x="6071295" y="295907"/>
            <a:ext cx="6108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Source: https://www.star.nesdis.noaa.gov/smcd/spb/aq/AerosolWatch/?product_date=20210908&amp;zoom=8&amp;lat0=30.47293396021489&amp;lon0=-95.16090146122589&amp;layers=67108881&amp;region=conus</a:t>
            </a:r>
          </a:p>
        </p:txBody>
      </p:sp>
    </p:spTree>
    <p:extLst>
      <p:ext uri="{BB962C8B-B14F-4D97-AF65-F5344CB8AC3E}">
        <p14:creationId xmlns:p14="http://schemas.microsoft.com/office/powerpoint/2010/main" val="424411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9820E44E58CB4CBB5EC68414D22018" ma:contentTypeVersion="11" ma:contentTypeDescription="Create a new document." ma:contentTypeScope="" ma:versionID="ed5ca4dac6e669c2476d0e94607a7bc0">
  <xsd:schema xmlns:xsd="http://www.w3.org/2001/XMLSchema" xmlns:xs="http://www.w3.org/2001/XMLSchema" xmlns:p="http://schemas.microsoft.com/office/2006/metadata/properties" xmlns:ns3="9b142bc1-cf8e-4625-b000-d0bda2ec9912" xmlns:ns4="642d2fd3-1d77-4435-ab1a-e5469bd0c11c" targetNamespace="http://schemas.microsoft.com/office/2006/metadata/properties" ma:root="true" ma:fieldsID="398fcf92f036d932d0cf7838a552159d" ns3:_="" ns4:_="">
    <xsd:import namespace="9b142bc1-cf8e-4625-b000-d0bda2ec9912"/>
    <xsd:import namespace="642d2fd3-1d77-4435-ab1a-e5469bd0c11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142bc1-cf8e-4625-b000-d0bda2ec99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2d2fd3-1d77-4435-ab1a-e5469bd0c11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B6E1924-146D-4C51-A6C4-B253BA8FEF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142bc1-cf8e-4625-b000-d0bda2ec9912"/>
    <ds:schemaRef ds:uri="642d2fd3-1d77-4435-ab1a-e5469bd0c1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EADDD8C-1B4C-4D65-AC58-9FB63500B1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63C252-3359-467F-8E30-A6CA13F93B88}">
  <ds:schemaRefs>
    <ds:schemaRef ds:uri="http://purl.org/dc/terms/"/>
    <ds:schemaRef ds:uri="http://purl.org/dc/dcmitype/"/>
    <ds:schemaRef ds:uri="http://schemas.openxmlformats.org/package/2006/metadata/core-properties"/>
    <ds:schemaRef ds:uri="http://www.w3.org/XML/1998/namespace"/>
    <ds:schemaRef ds:uri="9b142bc1-cf8e-4625-b000-d0bda2ec9912"/>
    <ds:schemaRef ds:uri="http://schemas.microsoft.com/office/2006/documentManagement/types"/>
    <ds:schemaRef ds:uri="642d2fd3-1d77-4435-ab1a-e5469bd0c11c"/>
    <ds:schemaRef ds:uri="http://purl.org/dc/elements/1.1/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1062</TotalTime>
  <Words>116</Words>
  <Application>Microsoft Office PowerPoint</Application>
  <PresentationFormat>Widescreen</PresentationFormat>
  <Paragraphs>17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Tw Cen MT Condensed Extra Bold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Schlessiger, Amber (LARC-E303)[UNIVERSITIES SPACE RESEARCH ASSOCIATION]</dc:creator>
  <cp:lastModifiedBy>Schlessiger, Amber (LARC-E303)[UNIVERSITIES SPACE RESEARCH ASSOCIATION]</cp:lastModifiedBy>
  <cp:revision>6</cp:revision>
  <dcterms:created xsi:type="dcterms:W3CDTF">2021-09-01T20:13:30Z</dcterms:created>
  <dcterms:modified xsi:type="dcterms:W3CDTF">2021-09-21T17:29:38Z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0x010100889820E44E58CB4CBB5EC68414D22018</vt:lpwstr>
  </property>
</Properties>
</file>