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BB1F-11E9-4940-8AA3-2A2E9A6E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D3EFA-29A7-4CC4-A5C6-7FA3B21F9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D8A24-C8E8-4ECE-8296-FBAAD7DB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CE64-76F1-4FB0-9F9B-CBDFAA0F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2031-56C3-4EAF-8C67-4866BE16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D13F-A143-41D8-A839-ACAF2A2B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A75B9-BE03-40C3-932A-8ED420BD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7F916-7F23-4224-81ED-AE7885BB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23EB-B745-43C4-B904-2F5772BA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2BE2-4808-4013-8768-537B295D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4443C-B8AA-40D9-B4C7-A39A33FBA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A35F5-B0B7-4C49-9744-8AA084AD7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49EF2-BAFB-4E6B-ADFE-CA6CEA62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22FF-5C87-4954-B087-83314016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C287-2F9B-4E39-80B7-6562F06F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E320-605F-41D0-A7A1-72E0731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0C90-9F71-4CB3-AC18-3B526535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76B7E-CF94-4537-8440-A93F57A8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643B-B0AF-4E0D-95B5-4EC34023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EF04-0B89-4304-B8EB-C6C76562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1701-A1B2-404B-A9E0-C0FDA882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8F016-426D-43C4-9E87-5C9B41762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6A82-BD3A-4ADF-84AC-0175384D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1E26-8C68-4924-9A5A-891A77F7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41D0-A8AC-41B6-AFB6-8D2CC62A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0307-60E5-4BA6-9A0A-41F7CE5E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87BFC-5AEC-4265-8C4E-D8A381872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6C28D-4387-4030-ACEF-927E19C71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17AB8-BF37-4773-83B9-3B20F60C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A3B0-9A1F-4DDA-B04A-0CCF3E60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4FE20-151A-447C-B53E-28951878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80AC-B399-4AA5-9D5C-68794D1B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143DF-725C-466B-98BC-4BF19A5E1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B3E84-C47C-4A22-A994-BF30ACBEC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B769B-6B9A-4D22-9215-BBC4D00AD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C75CE-38FB-410D-B9E3-B9D4E4A13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EAD72-3299-4E4C-AA3D-7ED373FC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7FC83-B48D-4D9D-87FE-A67A4C8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3DF91-42C2-49FA-A324-28081842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FB7B-82EC-4601-9D26-70C207D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0EBB-798C-4A30-BF8A-68301936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138BE-6F9A-43CD-9E46-493065BB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541A6-B3E7-40B2-BD7C-983243E0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5B648-2F42-424A-BF1D-1D47A0F0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F0B71-4B1A-4854-991F-531DD5E7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DE94E-47FA-4E4E-BD88-C109001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D0B9-6FE7-4DF2-87CE-1FEECEF0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49EF-9EF0-44EF-A880-3E2FC096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BB08E-CD9A-4696-97F5-3EF160E26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8C938-4057-4827-BF2B-8E367BC3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846D8-7890-4E52-B770-29FF9D5E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D9802-B45E-4E9B-93F2-D297F21E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AD14-E304-4E8E-AE84-2E2E231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FF178-2113-4132-BB4B-5D08D7DBA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15A76-5F4E-4332-9D3A-E8654CD4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AE62-E78A-4698-9531-81841E14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7C376-AAE6-4456-B961-0396A22E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8561-D4BD-47FE-9A86-D4BD724E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25169-9973-43EB-9D28-36B6C52D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DBFF3-3839-44AD-AF7A-7A585519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61F3-622A-4014-957C-F8F7FE70B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86C8-85F5-42CB-8D15-4DDB26A496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F99FB-B3DA-4368-98AF-01FC86153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2BDA2-4A6A-4857-8A30-6425F9AA0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AD39-C585-445E-9FE7-939D810F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2D652-68BE-482F-8D3D-BF14ED55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"/>
            <a:ext cx="12192000" cy="6864474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ED777C2-9520-4A68-9E3D-EEB60F1DB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19704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Manvel Croix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BC5E3A-6DC2-40D8-9F70-B3B981BF543E}"/>
              </a:ext>
            </a:extLst>
          </p:cNvPr>
          <p:cNvSpPr txBox="1"/>
          <p:nvPr/>
        </p:nvSpPr>
        <p:spPr>
          <a:xfrm>
            <a:off x="4967286" y="4591050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F296E-01DC-44DD-B77F-F00B0CF64B56}"/>
              </a:ext>
            </a:extLst>
          </p:cNvPr>
          <p:cNvSpPr/>
          <p:nvPr/>
        </p:nvSpPr>
        <p:spPr>
          <a:xfrm>
            <a:off x="6162675" y="2795170"/>
            <a:ext cx="200025" cy="19049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E8AAA-1762-40D8-B1C6-05D2F4C2911A}"/>
              </a:ext>
            </a:extLst>
          </p:cNvPr>
          <p:cNvSpPr txBox="1"/>
          <p:nvPr/>
        </p:nvSpPr>
        <p:spPr>
          <a:xfrm>
            <a:off x="5414962" y="2985669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AA553-081E-4067-B3D8-E778F5D39CFD}"/>
              </a:ext>
            </a:extLst>
          </p:cNvPr>
          <p:cNvSpPr txBox="1"/>
          <p:nvPr/>
        </p:nvSpPr>
        <p:spPr>
          <a:xfrm>
            <a:off x="6862761" y="3419475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CAFE3-800E-4680-A032-860F6D31A6CF}"/>
              </a:ext>
            </a:extLst>
          </p:cNvPr>
          <p:cNvSpPr txBox="1"/>
          <p:nvPr/>
        </p:nvSpPr>
        <p:spPr>
          <a:xfrm>
            <a:off x="2590799" y="-22338"/>
            <a:ext cx="714375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8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38204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6486-25CC-4084-98DB-4C32F49C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258" y="126685"/>
            <a:ext cx="2657475" cy="730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E8B4306-6C0F-4B03-AF8B-EF32369CA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0250"/>
            <a:ext cx="6095998" cy="200590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73AB051-7BE8-45A4-BBC0-D6242363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959"/>
            <a:ext cx="6095997" cy="193370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215A1A6-D80D-463A-83A6-E9F133BCD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141"/>
            <a:ext cx="6095997" cy="1868859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82314D62-E492-4492-B84E-900A0B30E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683223"/>
            <a:ext cx="6096001" cy="205595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F610F24D-AD07-478F-B6C6-86A35D2C9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2820442"/>
            <a:ext cx="6096001" cy="2004365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A8DC83DD-BA24-4486-BED5-1836E3278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4987135"/>
            <a:ext cx="6096001" cy="18717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C30D2D-9231-4BF5-BE81-711BC3A3E1E5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335851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31AA-A607-486A-AB35-C51C7411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150" y="265185"/>
            <a:ext cx="1409700" cy="558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1FF17-FF7C-4CDD-89A4-9616F2E91310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6441147-E85C-4375-BA0F-4A94014E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85"/>
            <a:ext cx="6096000" cy="1957315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3350943-EC48-4B84-B0A5-FF5BC04CF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36117"/>
            <a:ext cx="6096000" cy="180975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499B7A8B-048B-469C-A7BA-6DF98BF1C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0685"/>
            <a:ext cx="6095999" cy="1957315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DAD77008-5350-4049-A8CD-E4900155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34829"/>
            <a:ext cx="6096001" cy="193562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EDA14656-F0F4-47BB-8BCA-C9642D757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895781"/>
            <a:ext cx="6096001" cy="1864457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EB55E89E-7D02-4B49-9487-641D422CF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963982"/>
            <a:ext cx="6096000" cy="18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9828-37CF-4F37-9222-1A014BF1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5" y="265185"/>
            <a:ext cx="3371850" cy="635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064FA-BAA4-4BD4-A7E8-20A2F3286610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F1DE889-B4C0-43B4-AD4C-93512F021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3" y="1018326"/>
            <a:ext cx="6391242" cy="1989199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D667592-1E89-42CD-996C-EC2821DBD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2" y="3021998"/>
            <a:ext cx="6391243" cy="1871058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80E51D2-761D-4921-BD94-54B29855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2" y="4893056"/>
            <a:ext cx="6391243" cy="19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7806-5782-4602-A7CB-D1CE0452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407" y="265185"/>
            <a:ext cx="3925186" cy="6237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3943C-2109-4D01-9BBB-10C3FE0DD9A8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5D1D471-6494-4A71-B859-0E4AEC4E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888"/>
            <a:ext cx="6096001" cy="1969949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0320252-BF52-450D-A951-FF564F51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837"/>
            <a:ext cx="6096000" cy="1969949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553EF3E1-9BBC-4938-AAE3-823FA9A6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3807"/>
            <a:ext cx="6096000" cy="1984193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B1A0813-EF78-455D-9A5B-414175627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68909"/>
            <a:ext cx="6096001" cy="200990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31FA71F9-890B-4C1A-AC24-D029E3EC2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839967"/>
            <a:ext cx="6084482" cy="1969949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2EA8B4CE-C455-4C06-9DF5-4F7F9FBAC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09917"/>
            <a:ext cx="6084480" cy="20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Manvel Croix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</dc:creator>
  <cp:lastModifiedBy>Amber</cp:lastModifiedBy>
  <cp:revision>6</cp:revision>
  <dcterms:created xsi:type="dcterms:W3CDTF">2021-10-13T17:48:48Z</dcterms:created>
  <dcterms:modified xsi:type="dcterms:W3CDTF">2021-10-13T18:52:51Z</dcterms:modified>
</cp:coreProperties>
</file>