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4" r:id="rId4"/>
    <p:sldId id="268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8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442206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6008751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9 September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085C8-97A3-B249-8355-863B22AEE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" b="6816"/>
          <a:stretch/>
        </p:blipFill>
        <p:spPr>
          <a:xfrm>
            <a:off x="-6170" y="0"/>
            <a:ext cx="12198170" cy="5522225"/>
          </a:xfrm>
          <a:prstGeom prst="rect">
            <a:avLst/>
          </a:prstGeom>
          <a:effectLst>
            <a:softEdge rad="165893"/>
          </a:effectLst>
        </p:spPr>
      </p:pic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2021-09-10 at 9.05.29 PM.mov" descr="Screen Recording 2021-09-10 at 9.05.29 PM.mov">
            <a:hlinkClick r:id="" action="ppaction://media"/>
            <a:extLst>
              <a:ext uri="{FF2B5EF4-FFF2-40B4-BE49-F238E27FC236}">
                <a16:creationId xmlns:a16="http://schemas.microsoft.com/office/drawing/2014/main" id="{1DB21F6B-5FAB-5D44-A4BB-C0A7904FF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7038" y="0"/>
            <a:ext cx="879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119E9E-81C8-6D41-B297-A1F5B668A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CC8EA-2A98-B149-865F-1DB2C603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7ACAF-03B6-4A44-9425-6BB4C6EFF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38D47-8942-3B4B-8625-15FD5ED6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</TotalTime>
  <Words>8</Words>
  <Application>Microsoft Macintosh PowerPoint</Application>
  <PresentationFormat>Widescreen</PresentationFormat>
  <Paragraphs>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Franklin Gothic Medium</vt:lpstr>
      <vt:lpstr>Office Theme</vt:lpstr>
      <vt:lpstr>TRACER-AQ Science Flight #4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9</cp:revision>
  <dcterms:created xsi:type="dcterms:W3CDTF">2021-09-05T19:31:02Z</dcterms:created>
  <dcterms:modified xsi:type="dcterms:W3CDTF">2021-09-11T02:21:04Z</dcterms:modified>
</cp:coreProperties>
</file>