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86CE-3C79-4CDF-AD52-97B8A1F14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EFDD6-FF4B-4C60-AA9F-C20EB8D5B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D4CAE-55DE-4BE0-BBB9-9505ABCA0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C8A3-7FDB-449F-B222-F2F2A2BB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FC72C-A684-40C8-B609-A316D45D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5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19D3-4A05-4B4D-BDFA-7088052A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544F-82B5-418E-89B5-E2C207F37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19E47-B28D-491A-A9D2-A6A10D76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73A0-419F-462D-8010-C8B8993B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BB5B6-8F50-45FA-AFCE-C4D6724B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4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12039-0EF5-43F9-A7C9-99AEDB4EF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19E5A-6361-4262-B374-32789D43C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E6793-0719-4651-9ED6-BD3DE55A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BDDE0-32DB-4A20-9997-0B82CA23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51365-B824-4B99-BE9F-88E7950F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8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DE3B-9938-4FB9-B7F5-B8C8D071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5EA4-C468-4C9B-80BE-C020B4FF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C40F1-49F4-46D5-A1C5-A35080F8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AB57E-85DF-48F4-A792-F9F96E99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6E028-8A98-443A-93E8-A7687183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5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BB98-66FC-48BE-94F6-47559FDD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D0B58-CFF6-4D13-A8F0-0A8A231A6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04D32-B81C-4C78-B7C1-D5581E4C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A26F9-82F2-49BA-9CED-E5F78F29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E1B8-0137-4EC3-A4E6-E33E4AE0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59A0-F76A-4687-A476-7CE990C33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B473-134B-406E-BC3F-393EDAB60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0509B-1A04-4CAB-BC90-090D346C7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84A16-412A-476B-A5F5-817BE8B5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8DD41-373B-410E-8C62-C77D9046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D8973-2D2F-46EA-85AE-8D8FBA0D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E024-DF04-41DC-88BA-BA8AB0FD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88B82-AD3C-4959-9167-67CAD9DEA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07F9B-F732-4EA6-A18E-6EA34231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5D25D3-2EA0-4F45-913F-DBDA403AA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F7D83-33AA-40AD-BA21-2E4938898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BD518-0912-45F1-8E3C-457D367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C8445-16B4-4EDF-9E55-D20E3E91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E5C436-DE5B-4AF2-A877-85FE7CD0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62C9-FD34-4391-9892-56D45CC7B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CFA84-3027-4C1D-ABEF-69E58F1C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AA16C-168E-4AAA-8187-3E416488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C5C09-F504-4DC2-9F4F-805114BE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7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A3893-3D2A-4494-95E5-36DCEE31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58526-AA8E-4E93-B1A2-552E9EEF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ABC51-FC58-4F03-827E-887A5095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2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BD7B-6693-434A-9E8C-F6B413B5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3DA3-6F36-4701-876A-5F4F1CF9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514D6-8480-4ADD-B904-EDD116C35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65060-2608-4078-BED1-22ADAE1F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D4FA5-089B-49A5-8735-94A10AEB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7F147-F5C7-407E-A663-9A13CB07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6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A906-679A-40F5-A4A2-53362944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D7296B-D477-475C-84BE-0BC173332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0F145-3D70-4189-8D16-BB146284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F5EC5-7F3F-4756-90DC-22B486B1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4E68B-EC22-4048-92ED-7CF8F6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3230E-CAE7-4839-9A0C-64E015AE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598DC-6CCF-439D-A5A4-5AB1E9E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9684F-A748-4274-AB62-DC400E15A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77A64-E0C2-4E41-935F-A8C8A8AF9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970E-D2EE-4ACB-AE3A-0BFE86F754F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4648-1D6F-4F9B-82BC-A4351B85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D967E-2AFB-49F4-AD08-812CCBA4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51D0-24D9-47E5-B28A-639867AEA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455FE-B74B-4D55-A78D-87274796EC77}"/>
              </a:ext>
            </a:extLst>
          </p:cNvPr>
          <p:cNvSpPr txBox="1"/>
          <p:nvPr/>
        </p:nvSpPr>
        <p:spPr>
          <a:xfrm>
            <a:off x="1" y="-2"/>
            <a:ext cx="6096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 16 True Color Imagery 09/09/2021 13:01-23:01 UTC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2D4EE-6979-4467-8FE9-07C6979482A7}"/>
              </a:ext>
            </a:extLst>
          </p:cNvPr>
          <p:cNvSpPr txBox="1"/>
          <p:nvPr/>
        </p:nvSpPr>
        <p:spPr>
          <a:xfrm>
            <a:off x="6064190" y="-4"/>
            <a:ext cx="6146859" cy="338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AOD Composite 09/09/2021 19:21 UTC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357F0-EC6E-41BD-B56D-88C2C9F70EA5}"/>
              </a:ext>
            </a:extLst>
          </p:cNvPr>
          <p:cNvSpPr txBox="1"/>
          <p:nvPr/>
        </p:nvSpPr>
        <p:spPr>
          <a:xfrm>
            <a:off x="-4762" y="3428994"/>
            <a:ext cx="610552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 09/09/2021 from 19:24 UTC TROPOMI 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 2.02.01)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Overpass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5F466E-D14B-4642-BF0B-FF3BBF938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534"/>
            <a:ext cx="6064191" cy="3090460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F8E05C1E-2B2C-4248-AC92-E777F5422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90" y="338087"/>
            <a:ext cx="6146859" cy="30909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1B6751-743C-422A-A2B6-9F6B40707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68" y="3767530"/>
            <a:ext cx="3219450" cy="30924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EE9C50-5185-41B7-AA7D-25AB7AAF9A79}"/>
              </a:ext>
            </a:extLst>
          </p:cNvPr>
          <p:cNvSpPr txBox="1"/>
          <p:nvPr/>
        </p:nvSpPr>
        <p:spPr>
          <a:xfrm>
            <a:off x="273395" y="6237187"/>
            <a:ext cx="117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value:</a:t>
            </a:r>
          </a:p>
          <a:p>
            <a:pPr algn="ctr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&gt;0.5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438B46-0268-4053-8395-E7222A69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762" y="3765521"/>
            <a:ext cx="3140870" cy="30924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F3CDB1-FF1E-4C90-899C-0C4AF8FA3559}"/>
              </a:ext>
            </a:extLst>
          </p:cNvPr>
          <p:cNvSpPr txBox="1"/>
          <p:nvPr/>
        </p:nvSpPr>
        <p:spPr>
          <a:xfrm>
            <a:off x="6368995" y="6237186"/>
            <a:ext cx="1037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value: &gt;0.75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0C852-9D1C-4941-9652-CFC2345334E7}"/>
              </a:ext>
            </a:extLst>
          </p:cNvPr>
          <p:cNvSpPr txBox="1"/>
          <p:nvPr/>
        </p:nvSpPr>
        <p:spPr>
          <a:xfrm>
            <a:off x="6076948" y="3428998"/>
            <a:ext cx="6134101" cy="33853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NO2 09/09/2021 from 19:24 UTC TROPOMI </a:t>
            </a:r>
            <a:r>
              <a:rPr lang="en-US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(v. 2.2.0)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Overpass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90B89-364E-42D9-83E4-87307F82ADF0}"/>
              </a:ext>
            </a:extLst>
          </p:cNvPr>
          <p:cNvSpPr txBox="1"/>
          <p:nvPr/>
        </p:nvSpPr>
        <p:spPr>
          <a:xfrm>
            <a:off x="3407597" y="4106084"/>
            <a:ext cx="559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Liberty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BAF12-D5F1-4077-8AF5-37A57BDCF5CC}"/>
              </a:ext>
            </a:extLst>
          </p:cNvPr>
          <p:cNvSpPr txBox="1"/>
          <p:nvPr/>
        </p:nvSpPr>
        <p:spPr>
          <a:xfrm>
            <a:off x="9522647" y="4106084"/>
            <a:ext cx="559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Liberty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E52F60-17D8-4E5D-A8DF-58D3FC660CB5}"/>
              </a:ext>
            </a:extLst>
          </p:cNvPr>
          <p:cNvSpPr txBox="1"/>
          <p:nvPr/>
        </p:nvSpPr>
        <p:spPr>
          <a:xfrm>
            <a:off x="3048000" y="4633036"/>
            <a:ext cx="964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La Porte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C9B3F5-6B43-4FA1-9BA5-0214FB64023B}"/>
              </a:ext>
            </a:extLst>
          </p:cNvPr>
          <p:cNvSpPr txBox="1"/>
          <p:nvPr/>
        </p:nvSpPr>
        <p:spPr>
          <a:xfrm>
            <a:off x="9079144" y="4774162"/>
            <a:ext cx="887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La Porte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4459B-D6DF-48AC-B421-6D6CF2001666}"/>
              </a:ext>
            </a:extLst>
          </p:cNvPr>
          <p:cNvSpPr txBox="1"/>
          <p:nvPr/>
        </p:nvSpPr>
        <p:spPr>
          <a:xfrm>
            <a:off x="2414624" y="4651051"/>
            <a:ext cx="532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UH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010D18-71CC-4BB5-A051-641F6D647DFC}"/>
              </a:ext>
            </a:extLst>
          </p:cNvPr>
          <p:cNvSpPr txBox="1"/>
          <p:nvPr/>
        </p:nvSpPr>
        <p:spPr>
          <a:xfrm>
            <a:off x="8605365" y="4651050"/>
            <a:ext cx="532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UH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4F56D0-CF8A-42F4-89E8-8785C09A659D}"/>
              </a:ext>
            </a:extLst>
          </p:cNvPr>
          <p:cNvSpPr txBox="1"/>
          <p:nvPr/>
        </p:nvSpPr>
        <p:spPr>
          <a:xfrm>
            <a:off x="2275848" y="4367118"/>
            <a:ext cx="559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Aldine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7BA4D0-7FA8-419D-BC2C-DC2D1A4D46B6}"/>
              </a:ext>
            </a:extLst>
          </p:cNvPr>
          <p:cNvSpPr txBox="1"/>
          <p:nvPr/>
        </p:nvSpPr>
        <p:spPr>
          <a:xfrm>
            <a:off x="8409948" y="4359678"/>
            <a:ext cx="559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Aldine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39220B-88AB-4EBE-BFE5-CE17A5DD326A}"/>
              </a:ext>
            </a:extLst>
          </p:cNvPr>
          <p:cNvSpPr txBox="1"/>
          <p:nvPr/>
        </p:nvSpPr>
        <p:spPr>
          <a:xfrm>
            <a:off x="6019796" y="298664"/>
            <a:ext cx="616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Source:https</a:t>
            </a:r>
            <a:r>
              <a:rPr lang="en-US" sz="800" dirty="0">
                <a:solidFill>
                  <a:schemeClr val="bg1"/>
                </a:solidFill>
              </a:rPr>
              <a:t>://www.star.nesdis.noaa.gov/smcd/spb/aq/AerosolWatch/?product_date=20210919&amp;zoom=8&amp;lat0=29.66467011272428&amp;lon0=-94.83121297319396&amp;layers=67108865&amp;region=conus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3947A-2338-4E22-AD89-52E168E6C006}"/>
              </a:ext>
            </a:extLst>
          </p:cNvPr>
          <p:cNvSpPr txBox="1"/>
          <p:nvPr/>
        </p:nvSpPr>
        <p:spPr>
          <a:xfrm>
            <a:off x="-4771" y="307953"/>
            <a:ext cx="6162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Source:https</a:t>
            </a:r>
            <a:r>
              <a:rPr lang="en-US" sz="800" dirty="0">
                <a:solidFill>
                  <a:schemeClr val="bg1"/>
                </a:solidFill>
              </a:rPr>
              <a:t>://www.star.nesdis.noaa.gov/smcd/spb/aq/AerosolWatch/?product_date=20210919&amp;zoom=8&amp;lat0=29.66467011272428&amp;lon0=-94.83121297319396&amp;layers=67108865&amp;region=conus</a:t>
            </a:r>
          </a:p>
        </p:txBody>
      </p:sp>
    </p:spTree>
    <p:extLst>
      <p:ext uri="{BB962C8B-B14F-4D97-AF65-F5344CB8AC3E}">
        <p14:creationId xmlns:p14="http://schemas.microsoft.com/office/powerpoint/2010/main" val="314781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Tw Cen MT Condensed Extra 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Schlessiger, Amber (LARC-E303)[UNIVERSITIES SPACE RESEARCH ASSOCIATION]</cp:lastModifiedBy>
  <cp:revision>2</cp:revision>
  <dcterms:created xsi:type="dcterms:W3CDTF">2021-10-04T14:07:15Z</dcterms:created>
  <dcterms:modified xsi:type="dcterms:W3CDTF">2021-10-04T14:20:49Z</dcterms:modified>
</cp:coreProperties>
</file>