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7DE9A-D922-4150-B31D-D27EED8C36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6E2B0-DC29-4647-A621-70CE10CA7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F3B91-BC6D-4850-8902-4B101BA9E8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57BE6-5066-4DAB-9184-608E38E15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135B0-8698-499D-BC04-70FEB6B77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3FF77-F959-4940-8F37-9E87AFF2B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386D9E-5490-4520-8F03-12CBD97ED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DD02A-E17C-449F-B2F4-A5C5383C1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E36DA-D95F-4BCA-8EBB-595A34D92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81D2F-6E56-4F00-BA1A-F236222A8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ECFD17-0C3E-4DD6-B89D-9ACB643F35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5CA671-B9C8-4227-A794-474BA24F0E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69C2D8-0F6D-4F21-B845-BEE93918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6D999-1413-4AB8-89A5-8472D2FC9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18AEF-512F-410E-A8C0-E087016DA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6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ED1D9D-4AD6-433B-A708-ABEFF6CB2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493B6-3A58-403E-9FAD-CB02B1994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149561-9981-4FF7-B387-154AD5F75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B6CD7-478E-462C-B5FC-57A4E14AA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02428-7050-4701-BDBD-667A0381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1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0067F-5B6C-459C-9790-F5AF55574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2A76C2-B8C3-4E18-81E8-489B504F0E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1F42C3-4D15-48EE-98E7-AA16F88A3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0127C-69E8-4E3F-A35E-AD2848E6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B8118-6808-4362-8E1A-E70FDB0F1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7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6E9F-A637-4443-AAB6-C14C01EA4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79887-8D16-4E2E-AC97-570A527A5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E6A9A9-454E-4114-9145-4AA40013C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265023-9ECC-4F0C-88EF-BD503979B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F2FE1E-07ED-4F3A-8071-0C1EF71B4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080ED-F503-48BE-A86F-1B01A62CC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F8598-EF76-4C2F-84AE-DD294232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BFC696-8CC8-4E48-A2CF-92440B775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9C6E5A-BDEE-40B6-A175-9D52FC5C3F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68ACE4-B41F-40C2-B056-5B5283B633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7248C2-4631-4C70-92E9-58614500BA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A7EA8-4391-4162-A06E-703204DF0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174EF4-E798-4C71-8E7C-DC2F2D60D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CE839B-B16E-4D42-8726-D43D16479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0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76769-4564-4185-AC33-A3F72C883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EF6ABB-0A14-4BE0-A221-E5D75361F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8B88F-3631-407A-9BF0-C464B338F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000031-618A-4D27-9585-3512AF83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39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05E50D-CE62-4ECA-BC6C-A394DFB41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6E804-F83C-415F-95D0-40823F5DF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53918-594F-40F0-9B63-831D8F50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24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52BEF-7AFC-4887-B666-706290B5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72A2E-C773-435E-9E1C-C280C2900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08E46F-BAFD-4226-B957-B6B67339E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E5AFA-7E73-45DC-A50A-F29673FCA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9A35A6-DB63-4260-970A-1FD0F6F70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B8A057-E713-44F1-BD8E-67C3D89A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61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B018C-75F4-4D6B-B5A0-67852C243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A9BCEA-7150-4F98-B9B3-0B7F7C582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59D012-B50A-46A6-A2B9-2D4C6993D2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14486-DEC0-4352-A79F-48F80E2FA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3539-F8D6-4D47-94CF-24B15071C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13FD39-047E-40DF-8308-A45D8A5B1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56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B6D03-17BC-4676-A204-E898F52F0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4D2A1-2C0D-484B-B50B-9E4427A1B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B06062-2BEB-4BE1-BF40-20DE41C232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DF921-ED32-46D0-999E-1A2E398C6A96}" type="datetimeFigureOut">
              <a:rPr lang="en-US" smtClean="0"/>
              <a:t>10/14/2021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C6A94-AC48-43C8-8657-BE8F4018C3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362A2-074A-4E0D-ACC5-9E59A7D28A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6BCCE-FFF5-4591-BB4A-262B1B9A4A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378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D1429F-9351-49AA-9B72-B633529324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74D8B1D3-6AB3-4D50-A030-C3C5C985B3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81575"/>
              </p:ext>
            </p:extLst>
          </p:nvPr>
        </p:nvGraphicFramePr>
        <p:xfrm>
          <a:off x="-4763" y="4143375"/>
          <a:ext cx="4143375" cy="27146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50787">
                  <a:extLst>
                    <a:ext uri="{9D8B030D-6E8A-4147-A177-3AD203B41FA5}">
                      <a16:colId xmlns:a16="http://schemas.microsoft.com/office/drawing/2014/main" val="3195624976"/>
                    </a:ext>
                  </a:extLst>
                </a:gridCol>
                <a:gridCol w="2292588">
                  <a:extLst>
                    <a:ext uri="{9D8B030D-6E8A-4147-A177-3AD203B41FA5}">
                      <a16:colId xmlns:a16="http://schemas.microsoft.com/office/drawing/2014/main" val="1065378293"/>
                    </a:ext>
                  </a:extLst>
                </a:gridCol>
              </a:tblGrid>
              <a:tr h="45191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Site Location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Maximum 8-hour Ozone Concentration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8671739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r>
                        <a:rPr lang="en-US" dirty="0"/>
                        <a:t>Manvel Croix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79ppb (Highest reading of the day)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95654"/>
                  </a:ext>
                </a:extLst>
              </a:tr>
              <a:tr h="298715">
                <a:tc>
                  <a:txBody>
                    <a:bodyPr/>
                    <a:lstStyle/>
                    <a:p>
                      <a:r>
                        <a:rPr lang="en-US" dirty="0"/>
                        <a:t>Aldine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024883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r>
                        <a:rPr lang="en-US" dirty="0"/>
                        <a:t>UH Moody Tower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62ppb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349726"/>
                  </a:ext>
                </a:extLst>
              </a:tr>
              <a:tr h="355865">
                <a:tc>
                  <a:txBody>
                    <a:bodyPr/>
                    <a:lstStyle/>
                    <a:p>
                      <a:r>
                        <a:rPr lang="en-US" dirty="0"/>
                        <a:t>La Porte / Deer Park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65ppb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08266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9F16798-389D-49A2-9895-3F1FC818D23E}"/>
              </a:ext>
            </a:extLst>
          </p:cNvPr>
          <p:cNvSpPr txBox="1"/>
          <p:nvPr/>
        </p:nvSpPr>
        <p:spPr>
          <a:xfrm>
            <a:off x="4220666" y="4840447"/>
            <a:ext cx="1509016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Manvel Croix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33BFBE-C829-4105-9575-CB1E1FB38EA5}"/>
              </a:ext>
            </a:extLst>
          </p:cNvPr>
          <p:cNvSpPr txBox="1"/>
          <p:nvPr/>
        </p:nvSpPr>
        <p:spPr>
          <a:xfrm>
            <a:off x="6611092" y="3671145"/>
            <a:ext cx="1115169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Deer Park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A450A8B-3532-4CAB-8440-AB61CFA7B329}"/>
              </a:ext>
            </a:extLst>
          </p:cNvPr>
          <p:cNvSpPr/>
          <p:nvPr/>
        </p:nvSpPr>
        <p:spPr>
          <a:xfrm>
            <a:off x="5679675" y="3066198"/>
            <a:ext cx="117118" cy="9525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F90372A-A9C3-4A10-8146-F8093C0B939A}"/>
              </a:ext>
            </a:extLst>
          </p:cNvPr>
          <p:cNvSpPr txBox="1"/>
          <p:nvPr/>
        </p:nvSpPr>
        <p:spPr>
          <a:xfrm>
            <a:off x="4794691" y="3194192"/>
            <a:ext cx="1816402" cy="3385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9054E6-FACD-4E11-A223-E41E43DD5C52}"/>
              </a:ext>
            </a:extLst>
          </p:cNvPr>
          <p:cNvSpPr txBox="1"/>
          <p:nvPr/>
        </p:nvSpPr>
        <p:spPr>
          <a:xfrm>
            <a:off x="2590799" y="11218"/>
            <a:ext cx="714375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Houston Ozone Monitors September 9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2021</a:t>
            </a:r>
          </a:p>
        </p:txBody>
      </p:sp>
    </p:spTree>
    <p:extLst>
      <p:ext uri="{BB962C8B-B14F-4D97-AF65-F5344CB8AC3E}">
        <p14:creationId xmlns:p14="http://schemas.microsoft.com/office/powerpoint/2010/main" val="18729628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2B2C3-A21C-4B28-8309-27C629B19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1162" y="265185"/>
            <a:ext cx="2609675" cy="549275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Manvel Croix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A24AE-74AC-48C2-BA4A-DB7BFA433148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FAA48-B5AF-4767-91F9-14560F25C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4460"/>
            <a:ext cx="6095999" cy="18461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69FBD6-AFF6-4E34-842E-46E2B7783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2801380"/>
            <a:ext cx="6095999" cy="190863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701F090-D883-4588-A8A6-A4389367F6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" y="4758738"/>
            <a:ext cx="6031683" cy="183407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1651D9-6E2D-4AD5-B762-262B619EDA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765734"/>
            <a:ext cx="6096002" cy="187866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4C7AB18-0CA1-4FB3-A32E-230BD90378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2770340"/>
            <a:ext cx="6096003" cy="19192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438DCED-4C54-48F7-A6E6-A60B889B54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7" y="4799276"/>
            <a:ext cx="6096003" cy="18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977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14EB0-511A-47DD-A3F6-C1E3C9324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6142" y="192393"/>
            <a:ext cx="1359716" cy="658332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Aldine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75334F6-4CBC-4043-B3CF-09211A3211E3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814676-677D-4D1A-BA46-F5D8B8DA0B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0725"/>
            <a:ext cx="6096001" cy="18301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E3EC84-410E-4726-B31E-BC3492D2BC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785520"/>
            <a:ext cx="6096000" cy="18748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CD2AA6B-3BC7-4A0B-9DD9-90E8B590F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5027"/>
            <a:ext cx="6096001" cy="20069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7BABEF1-4718-4FD8-BD34-4E6992DBDE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50725"/>
            <a:ext cx="6096001" cy="1830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A629E32-8D93-4E36-9F95-19BF41D40B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755534"/>
            <a:ext cx="6096001" cy="193479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2DAE7B-41F9-4C1A-B119-766180AF70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795013"/>
            <a:ext cx="6096002" cy="1977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2289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263E-F37F-4293-9CF6-645E9AE32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2047" y="265185"/>
            <a:ext cx="3347906" cy="73383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UH Moody Tower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303A6E-DCE4-4370-958F-1518D4A1E4C7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136F2-9315-40FD-B1BC-F3639AB383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82" y="999018"/>
            <a:ext cx="7638236" cy="178849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55148A-7B74-4E95-B936-2AE75FE3C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81" y="2888181"/>
            <a:ext cx="7638237" cy="17654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C09D5F-5FCD-4530-8EBF-1F9A08E053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6881" y="4825536"/>
            <a:ext cx="7638238" cy="176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869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F277-5B5B-4755-BB40-EEB67C212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091" y="323165"/>
            <a:ext cx="3817690" cy="817723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Porte / Deer Park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76614-80C2-4E29-A957-ABD74632BFA7}"/>
              </a:ext>
            </a:extLst>
          </p:cNvPr>
          <p:cNvSpPr txBox="1"/>
          <p:nvPr/>
        </p:nvSpPr>
        <p:spPr>
          <a:xfrm>
            <a:off x="-1" y="-11814"/>
            <a:ext cx="5857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https://www.tceq.texas.gov/cgi-bin/compliance/monops/daily_summary.pl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310774-29CB-45C3-8533-E0D70112E571}"/>
              </a:ext>
            </a:extLst>
          </p:cNvPr>
          <p:cNvSpPr txBox="1"/>
          <p:nvPr/>
        </p:nvSpPr>
        <p:spPr>
          <a:xfrm>
            <a:off x="7181850" y="0"/>
            <a:ext cx="5095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Note: The TCEQ La Porte site only measures meteorological variables. The closest working monitor with ozone availability is located about 4 miles away in Deer Park. These plots are from Deer Park.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B381DA2-A46B-4862-AA3B-458C22E046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427"/>
            <a:ext cx="6096000" cy="15367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64B4F5-D55F-4EC0-8B90-D6D4D25CF2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081460"/>
            <a:ext cx="6096001" cy="14859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1D964F7-1831-4379-A6EE-FB6FDEA34C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33217"/>
            <a:ext cx="6096001" cy="15177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2A3511-4C9E-40CC-A983-E4C1555855A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11353"/>
            <a:ext cx="6096002" cy="14669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A79747-C43E-41BD-B647-D40286DB9C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3024307"/>
            <a:ext cx="6096002" cy="15431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8515C1-4CBD-4F2D-914C-81654DA2383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08671"/>
            <a:ext cx="6096002" cy="153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275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183</Words>
  <Application>Microsoft Office PowerPoint</Application>
  <PresentationFormat>Widescreen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Manvel Croix</vt:lpstr>
      <vt:lpstr>Aldine</vt:lpstr>
      <vt:lpstr>UH Moody Tower</vt:lpstr>
      <vt:lpstr>La Porte / Deer Park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Amber</dc:creator>
  <cp:lastModifiedBy>Amber</cp:lastModifiedBy>
  <cp:revision>6</cp:revision>
  <dcterms:created xsi:type="dcterms:W3CDTF">2021-10-14T13:43:07Z</dcterms:created>
  <dcterms:modified xsi:type="dcterms:W3CDTF">2021-10-14T14:25:57Z</dcterms:modified>
</cp:coreProperties>
</file>