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4" r:id="rId4"/>
    <p:sldId id="271" r:id="rId5"/>
    <p:sldId id="272" r:id="rId6"/>
    <p:sldId id="27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7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5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4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3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78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52F89-33AC-5E40-B007-C67DC6E8A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442206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TRACER-AQ Science Flight #5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2432386-DA32-D845-A419-D15334783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198" y="6008751"/>
            <a:ext cx="9416898" cy="484374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10 September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085C8-97A3-B249-8355-863B22AEE6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36" b="3436"/>
          <a:stretch/>
        </p:blipFill>
        <p:spPr>
          <a:xfrm>
            <a:off x="-6170" y="0"/>
            <a:ext cx="12198170" cy="5522225"/>
          </a:xfrm>
          <a:prstGeom prst="rect">
            <a:avLst/>
          </a:prstGeom>
          <a:effectLst>
            <a:softEdge rad="165893"/>
          </a:effectLst>
        </p:spPr>
      </p:pic>
    </p:spTree>
    <p:extLst>
      <p:ext uri="{BB962C8B-B14F-4D97-AF65-F5344CB8AC3E}">
        <p14:creationId xmlns:p14="http://schemas.microsoft.com/office/powerpoint/2010/main" val="157499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021-09-13 at 4.57.49 PM.mov" descr="Screen Recording 2021-09-13 at 4.57.49 PM.mov">
            <a:hlinkClick r:id="" action="ppaction://media"/>
            <a:extLst>
              <a:ext uri="{FF2B5EF4-FFF2-40B4-BE49-F238E27FC236}">
                <a16:creationId xmlns:a16="http://schemas.microsoft.com/office/drawing/2014/main" id="{DB089BC3-2487-0342-B2EB-E4E488880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013" y="0"/>
            <a:ext cx="1122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542EE-360B-D841-8092-258F6B011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6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DBFCD-6666-744B-B822-67E1B5006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0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99C28-EA3C-FE4D-A65A-2B4F655B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38D47-8942-3B4B-8625-15FD5ED6F5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5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1482</TotalTime>
  <Words>8</Words>
  <Application>Microsoft Macintosh PowerPoint</Application>
  <PresentationFormat>Widescreen</PresentationFormat>
  <Paragraphs>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Franklin Gothic Medium</vt:lpstr>
      <vt:lpstr>Office Theme</vt:lpstr>
      <vt:lpstr>TRACER-AQ Science Flight #5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TRACER-AQ Science Flight #1</dc:title>
  <dc:creator>Judd, Laura M. (LARC-E303)</dc:creator>
  <cp:lastModifiedBy>Judd, Laura M. (LARC-E303)</cp:lastModifiedBy>
  <cp:revision>12</cp:revision>
  <dcterms:created xsi:type="dcterms:W3CDTF">2021-09-05T19:31:02Z</dcterms:created>
  <dcterms:modified xsi:type="dcterms:W3CDTF">2021-09-13T22:41:09Z</dcterms:modified>
</cp:coreProperties>
</file>