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51840-4F2F-43A2-BF3B-F113839D52FC}" v="20" dt="2021-09-29T20:28:50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76C51840-4F2F-43A2-BF3B-F113839D52FC}"/>
    <pc:docChg chg="undo custSel modSld">
      <pc:chgData name="Schlessiger, Amber (LARC-E303)[UNIVERSITIES SPACE RESEARCH ASSOCIATION]" userId="95956dbd-856b-44b1-ae35-837808ee3c66" providerId="ADAL" clId="{76C51840-4F2F-43A2-BF3B-F113839D52FC}" dt="2021-09-29T20:40:36.789" v="53" actId="1076"/>
      <pc:docMkLst>
        <pc:docMk/>
      </pc:docMkLst>
      <pc:sldChg chg="addSp delSp modSp mod">
        <pc:chgData name="Schlessiger, Amber (LARC-E303)[UNIVERSITIES SPACE RESEARCH ASSOCIATION]" userId="95956dbd-856b-44b1-ae35-837808ee3c66" providerId="ADAL" clId="{76C51840-4F2F-43A2-BF3B-F113839D52FC}" dt="2021-09-29T20:40:36.789" v="53" actId="1076"/>
        <pc:sldMkLst>
          <pc:docMk/>
          <pc:sldMk cId="201122429" sldId="256"/>
        </pc:sldMkLst>
        <pc:spChg chg="mod">
          <ac:chgData name="Schlessiger, Amber (LARC-E303)[UNIVERSITIES SPACE RESEARCH ASSOCIATION]" userId="95956dbd-856b-44b1-ae35-837808ee3c66" providerId="ADAL" clId="{76C51840-4F2F-43A2-BF3B-F113839D52FC}" dt="2021-09-29T20:24:48.449" v="8" actId="20577"/>
          <ac:spMkLst>
            <pc:docMk/>
            <pc:sldMk cId="201122429" sldId="256"/>
            <ac:spMk id="4" creationId="{3B0CC4C9-208F-46BD-872C-B4A237D54874}"/>
          </ac:spMkLst>
        </pc:spChg>
        <pc:spChg chg="add del mod">
          <ac:chgData name="Schlessiger, Amber (LARC-E303)[UNIVERSITIES SPACE RESEARCH ASSOCIATION]" userId="95956dbd-856b-44b1-ae35-837808ee3c66" providerId="ADAL" clId="{76C51840-4F2F-43A2-BF3B-F113839D52FC}" dt="2021-09-29T20:26:26.054" v="29" actId="1076"/>
          <ac:spMkLst>
            <pc:docMk/>
            <pc:sldMk cId="201122429" sldId="256"/>
            <ac:spMk id="14" creationId="{07DD922E-C59A-4C1A-8161-FDE5F15D9162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6:38.475" v="30"/>
          <ac:spMkLst>
            <pc:docMk/>
            <pc:sldMk cId="201122429" sldId="256"/>
            <ac:spMk id="15" creationId="{93F828E9-A5F3-4F1A-B113-FAC591113797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16.545" v="31"/>
          <ac:spMkLst>
            <pc:docMk/>
            <pc:sldMk cId="201122429" sldId="256"/>
            <ac:spMk id="16" creationId="{7CBC6ED0-CFCB-438A-90F9-D07F5474809B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22.034" v="33" actId="1076"/>
          <ac:spMkLst>
            <pc:docMk/>
            <pc:sldMk cId="201122429" sldId="256"/>
            <ac:spMk id="17" creationId="{EC3B2288-4E10-42C4-B404-CBD69FDA9AD3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36.935" v="35" actId="1076"/>
          <ac:spMkLst>
            <pc:docMk/>
            <pc:sldMk cId="201122429" sldId="256"/>
            <ac:spMk id="18" creationId="{804DF068-CC10-4199-A5E7-9C48BC9447B0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42.704" v="37" actId="1076"/>
          <ac:spMkLst>
            <pc:docMk/>
            <pc:sldMk cId="201122429" sldId="256"/>
            <ac:spMk id="19" creationId="{0F6E66F0-FC26-4A5F-860B-1244798F2C7C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54.451" v="38"/>
          <ac:spMkLst>
            <pc:docMk/>
            <pc:sldMk cId="201122429" sldId="256"/>
            <ac:spMk id="20" creationId="{3E08AEF0-9E6E-4711-AF4D-2642F914F9A2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7:59.879" v="40" actId="1076"/>
          <ac:spMkLst>
            <pc:docMk/>
            <pc:sldMk cId="201122429" sldId="256"/>
            <ac:spMk id="21" creationId="{E939ED45-A82E-4634-9B51-5869A65DE98B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8:23.200" v="46" actId="1076"/>
          <ac:spMkLst>
            <pc:docMk/>
            <pc:sldMk cId="201122429" sldId="256"/>
            <ac:spMk id="22" creationId="{ECCB58D5-63B2-4E8D-BD12-D738C851BAAF}"/>
          </ac:spMkLst>
        </pc:spChg>
        <pc:spChg chg="add del mod">
          <ac:chgData name="Schlessiger, Amber (LARC-E303)[UNIVERSITIES SPACE RESEARCH ASSOCIATION]" userId="95956dbd-856b-44b1-ae35-837808ee3c66" providerId="ADAL" clId="{76C51840-4F2F-43A2-BF3B-F113839D52FC}" dt="2021-09-29T20:28:17.967" v="45"/>
          <ac:spMkLst>
            <pc:docMk/>
            <pc:sldMk cId="201122429" sldId="256"/>
            <ac:spMk id="23" creationId="{A0560DDA-570B-450C-BA84-01AE6DA1504C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8:32.486" v="48" actId="1076"/>
          <ac:spMkLst>
            <pc:docMk/>
            <pc:sldMk cId="201122429" sldId="256"/>
            <ac:spMk id="24" creationId="{1E481E17-D4EB-4B2C-B3C7-768AFF1B4272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8:41.298" v="49"/>
          <ac:spMkLst>
            <pc:docMk/>
            <pc:sldMk cId="201122429" sldId="256"/>
            <ac:spMk id="25" creationId="{A4B9D019-B75E-409F-872D-5A1D1E65F13F}"/>
          </ac:spMkLst>
        </pc:spChg>
        <pc:spChg chg="add mod">
          <ac:chgData name="Schlessiger, Amber (LARC-E303)[UNIVERSITIES SPACE RESEARCH ASSOCIATION]" userId="95956dbd-856b-44b1-ae35-837808ee3c66" providerId="ADAL" clId="{76C51840-4F2F-43A2-BF3B-F113839D52FC}" dt="2021-09-29T20:28:50.512" v="50"/>
          <ac:spMkLst>
            <pc:docMk/>
            <pc:sldMk cId="201122429" sldId="256"/>
            <ac:spMk id="26" creationId="{23218C68-FC40-49F2-881C-C09C7DC76E6A}"/>
          </ac:spMkLst>
        </pc:spChg>
        <pc:picChg chg="mod">
          <ac:chgData name="Schlessiger, Amber (LARC-E303)[UNIVERSITIES SPACE RESEARCH ASSOCIATION]" userId="95956dbd-856b-44b1-ae35-837808ee3c66" providerId="ADAL" clId="{76C51840-4F2F-43A2-BF3B-F113839D52FC}" dt="2021-09-29T20:40:36.789" v="53" actId="1076"/>
          <ac:picMkLst>
            <pc:docMk/>
            <pc:sldMk cId="201122429" sldId="256"/>
            <ac:picMk id="8" creationId="{FB169CE4-24E2-4049-926C-665C947A1610}"/>
          </ac:picMkLst>
        </pc:picChg>
        <pc:picChg chg="mod">
          <ac:chgData name="Schlessiger, Amber (LARC-E303)[UNIVERSITIES SPACE RESEARCH ASSOCIATION]" userId="95956dbd-856b-44b1-ae35-837808ee3c66" providerId="ADAL" clId="{76C51840-4F2F-43A2-BF3B-F113839D52FC}" dt="2021-09-29T20:28:17.098" v="44" actId="1076"/>
          <ac:picMkLst>
            <pc:docMk/>
            <pc:sldMk cId="201122429" sldId="256"/>
            <ac:picMk id="9" creationId="{F5E7811B-9E4A-48DB-88D1-9B2AAB878C43}"/>
          </ac:picMkLst>
        </pc:picChg>
        <pc:picChg chg="add mod">
          <ac:chgData name="Schlessiger, Amber (LARC-E303)[UNIVERSITIES SPACE RESEARCH ASSOCIATION]" userId="95956dbd-856b-44b1-ae35-837808ee3c66" providerId="ADAL" clId="{76C51840-4F2F-43A2-BF3B-F113839D52FC}" dt="2021-09-29T20:24:40.198" v="4" actId="14100"/>
          <ac:picMkLst>
            <pc:docMk/>
            <pc:sldMk cId="201122429" sldId="256"/>
            <ac:picMk id="13" creationId="{56CCAE79-1EDE-4634-8F02-4EB6EA778B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E1479-E3DD-4425-9A9E-12942F517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46EB7-4683-4154-A315-3F77956A2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0CDF-B232-432A-8F1C-FA3D3511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6BFD1-DBEC-4EBA-8E9F-F01B125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8A894-12F9-41CB-8201-2B2AC78F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5ACB-3772-4A07-A3AE-0715132D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DC2A4-529F-4F7C-AC86-9D6D716F1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73E44-A59E-4BEB-8BBA-79563A31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83735-6479-4A74-9A2D-589BC8ECA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24AE5-7EDC-498B-963B-D5EB74B0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B3B70-D32E-40BE-A506-E40C751B9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87AD-BCE0-47E0-8608-FF2F0D1E3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389B3-5881-4F09-AE79-2BC350D8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4E6CF-90A9-4306-9CE4-A1AB05E5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5EDE4-3F7D-4C11-B9CF-BBFDA9D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7B84-2472-41A4-BF83-91C9481B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A90F-BAA1-49B2-9413-ABC35511C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50AF-D2F5-4FFB-854F-3E2A6E31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B90B2-8962-41FE-A5E0-4BB8C7E7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D7E28-1F93-43CE-992A-F32C44C0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5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E15F-7655-4CD4-B953-DDC12E45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8BFBA-1812-42E0-9F8D-FF036933F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6458-4979-4D3E-BD28-51A8F377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1229D-4DDB-4697-9A30-8BD3424D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E966-B31A-4594-8568-BE121B43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8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3E5D-CE1F-4440-9030-2C1EEFB7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E8AB-DB84-445B-974B-2D0E9F233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569E8-3911-41AA-817B-1FDD138D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02C94-ED15-420A-A0EB-DE0E780E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F3BE9-0045-47E3-8C4A-7FF0C5DF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4D31D-D97F-4241-9787-7BAFDB2B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25DE5-5FF3-4100-BA7A-07DE49A9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8500A-E4E2-4FCE-974A-558823776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10D1C-49DD-40D1-8165-85642C45E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F6111-7EEF-4208-BCC6-0BF7F3AB7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84191-1939-454A-B0CE-0E3DB1D6B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B6D59-1292-4687-B958-F4A9388E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81B32-7210-4E15-AA33-679C480C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161E2-7A83-4C9F-B04D-EDD35995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2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6CD5-2033-4A10-83E0-40A08FD7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44EEF-2000-41A0-9B45-791259E6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0B989-532A-4B26-88EB-BA876987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08547-3C29-4E38-84DF-7E9DBF6C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E25D6-2EC9-4F4B-A91D-4C1BCA33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776A1-3E93-4D31-8684-58E6DA6B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A074E-5AA9-4A7F-A1EB-0ED06757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6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3E2D3-69CC-4246-99F7-5143940D2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71A3C-E46F-47E2-9DB2-F1EA29BC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83046-62C5-465D-8BCC-D20C76CC9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4383D-8B88-43C7-B7AC-3FFF80A8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85F30-502D-4F62-ADA5-7CCB2EAD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5E6ED-B475-423D-B687-8A8D6E18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F3C1-5C97-4D68-915D-655086CB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0494E-8A47-4D76-B1BA-DAA78320F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4E17D-B281-4144-82A8-DEEC26863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B0AF9-EE4A-43B5-B936-29E71070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C6668-7E24-48C5-90D4-62229A24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D3E60-FE9C-4DE1-9592-AFF0004E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FCBA4E-C1D3-45E9-B328-FC8CAE62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AE1C9-5D1A-482F-84C7-FC7B24CA1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07FD9-497C-4218-BAFF-CFA7736B2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829DC-5A0A-4970-B34B-E09C4EFDD95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313E-619A-4DEA-9543-BCFED3E5A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E33C3-0F19-4FEE-93A4-935FF2EA8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5C9E4-9134-4D83-BE4A-27BF2E1B0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8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0CC4C9-208F-46BD-872C-B4A237D54874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09/10/2021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D64F9-B8EA-431E-ADCD-CC4505F6B0F2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09/10/2021 19:01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255FE-8C54-4B87-A09F-CE304C017F68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09/10/2021 from 19:06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929EB-03DB-45A1-8553-6C79DCDB81ED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09/10/2021 from 19:06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69CE4-24E2-4049-926C-665C947A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3" y="3777073"/>
            <a:ext cx="3177983" cy="3061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7811B-9E4A-48DB-88D1-9B2AAB87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914" y="3767548"/>
            <a:ext cx="3060317" cy="3052647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68F4E79-938B-4DA5-BD08-685CE422A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0567"/>
            <a:ext cx="6105525" cy="3098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CCAE79-1EDE-4634-8F02-4EB6EA778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62"/>
            <a:ext cx="6092766" cy="3098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DD922E-C59A-4C1A-8161-FDE5F15D9162}"/>
              </a:ext>
            </a:extLst>
          </p:cNvPr>
          <p:cNvSpPr txBox="1"/>
          <p:nvPr/>
        </p:nvSpPr>
        <p:spPr>
          <a:xfrm>
            <a:off x="909638" y="268625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828E9-A5F3-4F1A-B113-FAC59111379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BC6ED0-CFCB-438A-90F9-D07F5474809B}"/>
              </a:ext>
            </a:extLst>
          </p:cNvPr>
          <p:cNvSpPr txBox="1"/>
          <p:nvPr/>
        </p:nvSpPr>
        <p:spPr>
          <a:xfrm>
            <a:off x="3178997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B2288-4E10-42C4-B404-CBD69FDA9AD3}"/>
              </a:ext>
            </a:extLst>
          </p:cNvPr>
          <p:cNvSpPr txBox="1"/>
          <p:nvPr/>
        </p:nvSpPr>
        <p:spPr>
          <a:xfrm>
            <a:off x="9341672" y="404187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DF068-CC10-4199-A5E7-9C48BC9447B0}"/>
              </a:ext>
            </a:extLst>
          </p:cNvPr>
          <p:cNvSpPr txBox="1"/>
          <p:nvPr/>
        </p:nvSpPr>
        <p:spPr>
          <a:xfrm>
            <a:off x="3067014" y="461463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E66F0-FC26-4A5F-860B-1244798F2C7C}"/>
              </a:ext>
            </a:extLst>
          </p:cNvPr>
          <p:cNvSpPr txBox="1"/>
          <p:nvPr/>
        </p:nvSpPr>
        <p:spPr>
          <a:xfrm>
            <a:off x="9148761" y="461463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8AEF0-9E6E-4711-AF4D-2642F914F9A2}"/>
              </a:ext>
            </a:extLst>
          </p:cNvPr>
          <p:cNvSpPr txBox="1"/>
          <p:nvPr/>
        </p:nvSpPr>
        <p:spPr>
          <a:xfrm>
            <a:off x="2515746" y="46972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9ED45-A82E-4634-9B51-5869A65DE98B}"/>
              </a:ext>
            </a:extLst>
          </p:cNvPr>
          <p:cNvSpPr txBox="1"/>
          <p:nvPr/>
        </p:nvSpPr>
        <p:spPr>
          <a:xfrm>
            <a:off x="8630729" y="471347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CB58D5-63B2-4E8D-BD12-D738C851BAAF}"/>
              </a:ext>
            </a:extLst>
          </p:cNvPr>
          <p:cNvSpPr txBox="1"/>
          <p:nvPr/>
        </p:nvSpPr>
        <p:spPr>
          <a:xfrm>
            <a:off x="8337301" y="43749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81E17-D4EB-4B2C-B3C7-768AFF1B4272}"/>
              </a:ext>
            </a:extLst>
          </p:cNvPr>
          <p:cNvSpPr txBox="1"/>
          <p:nvPr/>
        </p:nvSpPr>
        <p:spPr>
          <a:xfrm>
            <a:off x="2222318" y="435597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9D019-B75E-409F-872D-5A1D1E65F13F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18C68-FC40-49F2-881C-C09C7DC76E6A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</p:spTree>
    <p:extLst>
      <p:ext uri="{BB962C8B-B14F-4D97-AF65-F5344CB8AC3E}">
        <p14:creationId xmlns:p14="http://schemas.microsoft.com/office/powerpoint/2010/main" val="201122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122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3</cp:revision>
  <dcterms:created xsi:type="dcterms:W3CDTF">2021-09-29T16:35:03Z</dcterms:created>
  <dcterms:modified xsi:type="dcterms:W3CDTF">2021-09-29T20:40:42Z</dcterms:modified>
</cp:coreProperties>
</file>