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85B8-E217-4CA7-AFBB-E8DBE865C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A04CA-2AC9-4F5C-9CF2-38186800A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E361C-0188-4842-8EBD-3BA078BD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E2A0-A4FB-46C0-A07B-AC7351C6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ED9C-09A9-4DBA-8D72-E058CFE4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9D0A-31CA-4183-8AD7-E5989E31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F656C-FE91-4BDD-9B5E-DF01A599D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57DDF-70CF-4235-98F0-E7AD9EF4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77CA5-49C0-4993-9020-F98882EA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637A2-40B1-483A-B7E7-82CDE70C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0FDE64-4259-4474-BD40-426C1310A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24617-5C75-4C3B-8AC0-FF8B9A104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F26A3-6228-4FE0-A962-13D13884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44DA5-681B-4972-9AB5-647EDF47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CAC7F-AF3D-4155-A313-900C85C5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F47E-ACDB-457A-952E-ABA5CA9C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5300-895E-4EE9-9C69-4AEA63063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A75DF-1276-4E03-87DB-F3A7876E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34907-49AD-4601-8025-FD4B79C6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83777-BBA9-4476-852A-54B2BA37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E0B7-EBE3-45B9-ADCE-486ADFA4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A5209-C3FA-4FBE-836E-AF2714308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691BE-1BAB-4F22-A22A-FDB837CA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106EE-EFCF-481F-95F0-F13CDB61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51130-06EA-4C5F-A53E-35AC1D4C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C7997-1B2E-498F-96B8-2CCC899D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55D28-F5C1-4563-9122-0FB2D39E1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C594B-0B0F-48FA-AF5C-5DDCEE690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02745-F176-482A-B0C4-DBD69A63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21C6C-2203-44E8-8EA0-867841CA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D1D8F-3E6D-40B4-82B3-E48AEFBF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5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6C13-AB22-4A46-A841-3B313285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57C17-E509-43F1-8A0C-C4E907269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BF16F-AE9C-4081-A647-37BA4A4E1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624C8-6DB1-4E9F-A219-2DA55C75C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0E6F5-F1AC-457C-AB18-78EEE1B36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DE037-B5DF-4856-98A5-E93DC705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7D5344-30F7-40D5-AEA9-B61088A8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62CDD-FCB4-40EB-893C-B83522B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7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A1F5-A6B9-435D-BE41-0FF684DB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FD08D-4F8A-4D7A-9083-9CA3006D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4537D-96DE-4418-BBA3-6A0C76FE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B1772-8F59-408E-A404-02C3AAE4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36AD1-57A5-463A-830B-541CC40A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C80DF-7588-45A8-BCE5-EA90BD64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CFC1E-7436-43A6-AB5B-3904BBF1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1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8206-12EC-4166-8891-5EBEF54C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4E656-2839-48F3-8A10-4DD039254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F42F4-6297-41C7-AC24-5E7EEAEF5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7661D-EBC2-4B65-8C06-B8656E8E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69E6B-0F1E-4E03-9479-18BD4213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003C-2789-4A17-AB16-0E6B8FA1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85C6-A3EE-43BB-8345-8B888698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86900-3974-40DD-BCA1-5E35CE3DF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97E7A-B94B-4B80-8D14-ACEACF18C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5241E-8B60-4C48-8CA3-6E7147B8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B1EE4-5DD6-4AD4-A308-6EC6F16F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1295D-F4F2-488D-B982-0055AE25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2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1FD54-B07B-4C3F-A0E2-AC0C1ACC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9E47E-CBC0-44AF-B178-56CFE73FF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F389D-D064-48E4-A98D-133537D20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6BA4-B03F-4C65-BEC0-D62D1E836FE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5EB-3CF0-44FB-8752-A337FDDE8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78870-88A1-4D32-94BB-30742B161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F742-18B9-4CC6-A31C-EF28B8F66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3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088F5A-2BE3-471B-8520-11591BC7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124F18F-02B3-4B94-A5C7-BFC9442F0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39017"/>
              </p:ext>
            </p:extLst>
          </p:nvPr>
        </p:nvGraphicFramePr>
        <p:xfrm>
          <a:off x="-4763" y="4143375"/>
          <a:ext cx="4143375" cy="2714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0787">
                  <a:extLst>
                    <a:ext uri="{9D8B030D-6E8A-4147-A177-3AD203B41FA5}">
                      <a16:colId xmlns:a16="http://schemas.microsoft.com/office/drawing/2014/main" val="3195624976"/>
                    </a:ext>
                  </a:extLst>
                </a:gridCol>
                <a:gridCol w="2292588">
                  <a:extLst>
                    <a:ext uri="{9D8B030D-6E8A-4147-A177-3AD203B41FA5}">
                      <a16:colId xmlns:a16="http://schemas.microsoft.com/office/drawing/2014/main" val="1065378293"/>
                    </a:ext>
                  </a:extLst>
                </a:gridCol>
              </a:tblGrid>
              <a:tr h="4519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8-hour Ozone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7173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Manvel Croix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71ppb (Highest reading of the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95654"/>
                  </a:ext>
                </a:extLst>
              </a:tr>
              <a:tr h="298715">
                <a:tc>
                  <a:txBody>
                    <a:bodyPr/>
                    <a:lstStyle/>
                    <a:p>
                      <a:r>
                        <a:rPr lang="en-US" dirty="0"/>
                        <a:t>Aldine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2488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UH Moody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49726"/>
                  </a:ext>
                </a:extLst>
              </a:tr>
              <a:tr h="355865">
                <a:tc>
                  <a:txBody>
                    <a:bodyPr/>
                    <a:lstStyle/>
                    <a:p>
                      <a:r>
                        <a:rPr lang="en-US" dirty="0"/>
                        <a:t>La Porte / Deer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82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9EDDF7-9E7C-47A0-B927-73E35F04843E}"/>
              </a:ext>
            </a:extLst>
          </p:cNvPr>
          <p:cNvSpPr txBox="1"/>
          <p:nvPr/>
        </p:nvSpPr>
        <p:spPr>
          <a:xfrm>
            <a:off x="4149841" y="4780038"/>
            <a:ext cx="1490401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Manvel Croix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AB4A3-D956-4F95-B4FD-524555DA185A}"/>
              </a:ext>
            </a:extLst>
          </p:cNvPr>
          <p:cNvSpPr txBox="1"/>
          <p:nvPr/>
        </p:nvSpPr>
        <p:spPr>
          <a:xfrm>
            <a:off x="6324600" y="3717191"/>
            <a:ext cx="111442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92BB9D-4682-413D-8374-28146BC407C9}"/>
              </a:ext>
            </a:extLst>
          </p:cNvPr>
          <p:cNvSpPr/>
          <p:nvPr/>
        </p:nvSpPr>
        <p:spPr>
          <a:xfrm>
            <a:off x="5456469" y="2993005"/>
            <a:ext cx="123825" cy="95249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C3A62-6AEC-4654-B03C-0A241FE1F608}"/>
              </a:ext>
            </a:extLst>
          </p:cNvPr>
          <p:cNvSpPr txBox="1"/>
          <p:nvPr/>
        </p:nvSpPr>
        <p:spPr>
          <a:xfrm>
            <a:off x="4663103" y="3090446"/>
            <a:ext cx="189547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146527-D112-49F9-82C0-92895FF0879A}"/>
              </a:ext>
            </a:extLst>
          </p:cNvPr>
          <p:cNvSpPr txBox="1"/>
          <p:nvPr/>
        </p:nvSpPr>
        <p:spPr>
          <a:xfrm>
            <a:off x="2416946" y="0"/>
            <a:ext cx="735810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Ozone Monitors September 10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29814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2A0A-8694-40BC-958D-BA7C176A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162" y="265185"/>
            <a:ext cx="2609675" cy="59960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Manvel Croix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2BC9D-7F5D-471D-9202-17A1DC08DA71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1EA63-D951-47B5-961E-D525E5A9F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4794"/>
            <a:ext cx="6096001" cy="1530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49A6D-7FF9-4E4D-8754-35A74B39E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549"/>
            <a:ext cx="6096001" cy="1485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DEE9BC-1306-4699-B7FE-08D5920FF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67852"/>
            <a:ext cx="6096000" cy="14986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02838B-B963-491C-998F-20D12423A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880669"/>
            <a:ext cx="6096001" cy="1498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D11903-57C2-406A-8C27-1E3924A02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745684"/>
            <a:ext cx="6096002" cy="15558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76A44E-471D-4262-8DE6-04258135B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4629750"/>
            <a:ext cx="6096003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4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3A90C-DA8A-454B-B84E-42119CEF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863" y="261922"/>
            <a:ext cx="1544273" cy="63316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2BA87-57D0-46C8-B520-AC70F3187167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FD89F-4117-4F5A-BBF1-BF3550A08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087"/>
            <a:ext cx="6096001" cy="1492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7227D-0AB3-4F2E-8356-99416DEC4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958"/>
            <a:ext cx="6096000" cy="1485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3C0279-CD46-4859-BAC3-788346510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4688"/>
            <a:ext cx="6096000" cy="14986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49CF0D-2685-4745-8620-9296D1D8E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863336"/>
            <a:ext cx="6096002" cy="1524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5B5EEB-13C7-44DC-8642-E045F9ABB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853556"/>
            <a:ext cx="6096003" cy="151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72AA14-099D-49EA-808E-F7A4816A6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925636"/>
            <a:ext cx="6096003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DFB2-E1A9-4811-A1A2-2A2DBE09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241" y="269627"/>
            <a:ext cx="3339517" cy="77577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65C0D-30E3-44B2-830F-5CB393F18E6C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FAAF95-3D84-4D14-BEDE-97613EDE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08" y="1013795"/>
            <a:ext cx="6445581" cy="1517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BD19A-B35D-4061-BDAA-B467BA955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1" y="2670136"/>
            <a:ext cx="6382078" cy="1517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B053F8-3FF1-45BF-BF11-F1795A344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07" y="4542552"/>
            <a:ext cx="6451932" cy="15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2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83C0-CCC6-4008-B7BE-0C6F5058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46" y="340686"/>
            <a:ext cx="3901580" cy="59122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Porte / Deer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244C5-5584-4A9B-A93F-83FDA8A5C8F3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BF6FA-6B76-48F0-84CD-C217A7C6301C}"/>
              </a:ext>
            </a:extLst>
          </p:cNvPr>
          <p:cNvSpPr txBox="1"/>
          <p:nvPr/>
        </p:nvSpPr>
        <p:spPr>
          <a:xfrm>
            <a:off x="7181850" y="0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Note: The TCEQ La Porte site only measures meteorological variables. The closest working monitor with ozone availability is located about 4 miles away in Deer Park. These plots are from Deer Park.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B912E-8A9E-42E9-8914-2BAD5B804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407"/>
            <a:ext cx="6096000" cy="1530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1C8BA2-87F1-400C-9B9E-834F2FF1F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3386"/>
            <a:ext cx="6096000" cy="1536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5F6FAA-53A3-4746-9EB5-F06341F67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066"/>
            <a:ext cx="6096000" cy="15050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5ADA8E-A5B7-454C-A763-A6D1D493C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9232"/>
            <a:ext cx="6096000" cy="15240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92A06-3A31-4378-8EA9-8131359CE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6087"/>
            <a:ext cx="6096000" cy="15240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91EF4E-CC08-497F-A1B8-27DF30605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3827"/>
            <a:ext cx="6096000" cy="15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183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Manvel Croix</vt:lpstr>
      <vt:lpstr>Aldine</vt:lpstr>
      <vt:lpstr>UH Moody Tower</vt:lpstr>
      <vt:lpstr>La Porte / Deer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</dc:creator>
  <cp:lastModifiedBy>Amber</cp:lastModifiedBy>
  <cp:revision>6</cp:revision>
  <dcterms:created xsi:type="dcterms:W3CDTF">2021-10-14T14:52:47Z</dcterms:created>
  <dcterms:modified xsi:type="dcterms:W3CDTF">2021-10-14T17:02:07Z</dcterms:modified>
</cp:coreProperties>
</file>