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64" r:id="rId4"/>
    <p:sldId id="271" r:id="rId5"/>
    <p:sldId id="27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5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12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71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53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56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97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44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9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03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46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05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9612-8205-DE45-8321-8B9205EF3C29}" type="datetimeFigureOut">
              <a:rPr lang="en-US" smtClean="0"/>
              <a:t>9/13/21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30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99612-8205-DE45-8321-8B9205EF3C29}" type="datetimeFigureOut">
              <a:rPr lang="en-US" smtClean="0"/>
              <a:t>9/13/21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87359-421F-1D4D-A61B-46C8598B8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789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Medium" panose="020B06030201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52F89-33AC-5E40-B007-C67DC6E8A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5442206"/>
            <a:ext cx="10592174" cy="1000655"/>
          </a:xfrm>
        </p:spPr>
        <p:txBody>
          <a:bodyPr anchor="t">
            <a:normAutofit/>
          </a:bodyPr>
          <a:lstStyle/>
          <a:p>
            <a:pPr algn="l"/>
            <a:r>
              <a:rPr lang="en-US" sz="40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TRACER-AQ Science Flight #6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Franklin Gothic Medium" panose="020B06030201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Franklin Gothic Medium" panose="020B06030201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Franklin Gothic Medium" panose="020B06030201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Franklin Gothic Medium" panose="020B0603020102020204" pitchFamily="34" charset="0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F2432386-DA32-D845-A419-D15334783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198" y="6008751"/>
            <a:ext cx="9416898" cy="484374"/>
          </a:xfrm>
        </p:spPr>
        <p:txBody>
          <a:bodyPr anchor="b">
            <a:normAutofit/>
          </a:bodyPr>
          <a:lstStyle/>
          <a:p>
            <a:pPr algn="l"/>
            <a:r>
              <a:rPr lang="en-US" sz="2000">
                <a:solidFill>
                  <a:schemeClr val="tx2"/>
                </a:solidFill>
                <a:latin typeface="Franklin Gothic Medium" panose="020B0603020102020204" pitchFamily="34" charset="0"/>
              </a:rPr>
              <a:t>1</a:t>
            </a:r>
            <a:r>
              <a:rPr lang="en-US" sz="20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1</a:t>
            </a:r>
            <a:r>
              <a:rPr lang="en-US" sz="2000">
                <a:solidFill>
                  <a:schemeClr val="tx2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Franklin Gothic Medium" panose="020B0603020102020204" pitchFamily="34" charset="0"/>
              </a:rPr>
              <a:t>September 2021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C085C8-97A3-B249-8355-863B22AEE6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36" b="3436"/>
          <a:stretch/>
        </p:blipFill>
        <p:spPr>
          <a:xfrm>
            <a:off x="-6170" y="0"/>
            <a:ext cx="12198170" cy="5522225"/>
          </a:xfrm>
          <a:prstGeom prst="rect">
            <a:avLst/>
          </a:prstGeom>
          <a:effectLst>
            <a:softEdge rad="165893"/>
          </a:effectLst>
        </p:spPr>
      </p:pic>
    </p:spTree>
    <p:extLst>
      <p:ext uri="{BB962C8B-B14F-4D97-AF65-F5344CB8AC3E}">
        <p14:creationId xmlns:p14="http://schemas.microsoft.com/office/powerpoint/2010/main" val="1574996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reen Recording 2021-09-13 at 5.03.11 PM.mov" descr="Screen Recording 2021-09-13 at 5.03.11 PM.mov">
            <a:hlinkClick r:id="" action="ppaction://media"/>
            <a:extLst>
              <a:ext uri="{FF2B5EF4-FFF2-40B4-BE49-F238E27FC236}">
                <a16:creationId xmlns:a16="http://schemas.microsoft.com/office/drawing/2014/main" id="{C85CA424-9F4E-9F49-A742-4830F26F80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1013" y="0"/>
            <a:ext cx="11228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4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29EC81B-AF61-F840-A663-2509271D7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36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04A9B6-9894-5242-88FA-2AD0EBFCF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02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A38D47-8942-3B4B-8625-15FD5ED6F5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54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1488</TotalTime>
  <Words>8</Words>
  <Application>Microsoft Macintosh PowerPoint</Application>
  <PresentationFormat>Widescreen</PresentationFormat>
  <Paragraphs>2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Franklin Gothic Medium</vt:lpstr>
      <vt:lpstr>Office Theme</vt:lpstr>
      <vt:lpstr>TRACER-AQ Science Flight #6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TRACER-AQ Science Flight #1</dc:title>
  <dc:creator>Judd, Laura M. (LARC-E303)</dc:creator>
  <cp:lastModifiedBy>Judd, Laura M. (LARC-E303)</cp:lastModifiedBy>
  <cp:revision>14</cp:revision>
  <dcterms:created xsi:type="dcterms:W3CDTF">2021-09-05T19:31:02Z</dcterms:created>
  <dcterms:modified xsi:type="dcterms:W3CDTF">2021-09-13T22:43:25Z</dcterms:modified>
</cp:coreProperties>
</file>