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740F3-EB41-4E48-B690-57E845BA02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C9C387-DEA7-4DD4-ADF2-B6E730728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58F5C-8EC5-46BA-A538-E66A4FC5F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828342-46F0-42A4-BE00-C8ADF032C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B88A8-87E9-48D8-8D73-3DE2C8B8E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93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D627-66CD-44D7-88D4-D3BA96850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AF43-D103-49F3-81CF-030F81873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0E467-DAEE-47A7-9E1E-7F3F99D1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A9C814-1BC2-46F9-8DC6-EB2E58633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8EA2A-44AA-4DD6-BF6D-2CA9B1E0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04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485FEC-1342-49CA-98F8-DAE6B3F5EA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823B1-AF3B-4321-A7E8-075E8621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588AC-64D8-4310-8684-731297578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105D58-EB5A-4F36-ACF8-7E736608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D78FA-A972-4F33-AD04-7BBB2666A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23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6AA17-ABD4-47EE-B325-E2E12697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5EF21-FD75-4828-829D-40C74ABBD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1A20EE-F1D4-4266-B3F7-57755A11C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8D485-A68C-4638-BC70-E7D6E8F48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738C8-FB46-4B2D-A28D-1AA83A4CE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82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40145-5922-4EAB-B312-3269D2D94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74D06C-8498-40C8-89FB-259F135CF5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D43A6-973E-43BA-B9D2-BC8FFFA9E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D5386-37AB-46AD-A01D-4077814F5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6B8ED9-DB60-445F-B706-5FC9671B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0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D6DA-1AAA-42DC-8AE4-CDD691FF0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B578E-CC6F-48A5-8256-87C8230F8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55DC67-E7D2-4AE9-A59A-D9130B8D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9A7A2-3B1A-4D2E-AEE1-3C0F0587E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3ACC6-2A71-40A7-B894-1B0AE79A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FFB672-3A1F-4D16-863C-6824A586F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50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8FC33-644F-4A8D-929B-EB152299C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D5410F-930F-4D18-B863-AEB53F608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3963E-7210-4C16-B672-037588459E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67E53E-B8CB-418F-A95D-D0DB65191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5DC02E-5872-4B5D-B44B-309184547D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3A3046-B43E-4400-BAF2-D0B8407E2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05A189-756C-42BA-A524-134CF6768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3E6E198-6659-40BF-AC02-A67B7E98C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5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47BA6-0B22-4189-9A0F-1445FAE4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61919D-7B7F-4A51-B3C9-1C1A18FA6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37C9E5-5A9B-4C9E-88ED-1BA42B76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3095E2-D766-47DF-B859-B150A4D6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94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7F4936-99F6-4B85-A84B-2D8674DD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1BC7FA-4C85-46A0-A886-61A2E2F84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EE8847-2C51-468F-AF77-0F82009A6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51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2A57-7E3D-40F8-865F-A9A22FE3F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D789FF-04A1-488C-A3D1-D0BF22298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F959C2-4F8C-4814-B35B-4202F761C5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BB9E63-4545-41F0-9BDE-FFE79520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8BBEBF-F9F0-45E7-BEE5-DE9F93CE7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27F80-86FA-4F31-A004-67A9FD1BB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01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3365-1C75-4C63-8C2B-3BDFC1AC0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28EFF9-5329-4B18-A451-8A95AD0FE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C05893-F4D8-4324-90A1-5F390E5A73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8D1FF-F983-468F-88CF-BD989C7D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624B63-5A79-4D2A-A469-C1F806E38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A76D0-09B7-4695-AD7E-7A3F1B7A3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7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9676D4-3F1F-4C44-A181-7D9F653BD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B83192-8D23-4C16-8A29-4BDD45036E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455C1-455D-41E3-AC4B-312E2F260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59E3B-BAE3-4429-86EA-4C12A691D1F3}" type="datetimeFigureOut">
              <a:rPr lang="en-US" smtClean="0"/>
              <a:t>9/28/2021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ECAC2-0FCD-472F-B5F6-79FD969288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55CD9-B943-465A-A162-18DDC4FD6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2BD75-ACC1-47BE-A639-BB9199E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32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E9AFCB-3FCC-41C7-A78C-DB822CD2ACCD}"/>
              </a:ext>
            </a:extLst>
          </p:cNvPr>
          <p:cNvSpPr txBox="1"/>
          <p:nvPr/>
        </p:nvSpPr>
        <p:spPr>
          <a:xfrm>
            <a:off x="1" y="-2"/>
            <a:ext cx="60960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GOES 16 True Color Imagery 09/11/2021 13:01-23:01 UTC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5CD77-8F68-4C18-B5C5-F47BD13D13CA}"/>
              </a:ext>
            </a:extLst>
          </p:cNvPr>
          <p:cNvSpPr txBox="1"/>
          <p:nvPr/>
        </p:nvSpPr>
        <p:spPr>
          <a:xfrm>
            <a:off x="6064191" y="-4"/>
            <a:ext cx="6127809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AOD Composite 09/11/2021 18:51 UTC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4A14C0-8FAD-4C98-9D41-3E653467F8F5}"/>
              </a:ext>
            </a:extLst>
          </p:cNvPr>
          <p:cNvSpPr txBox="1"/>
          <p:nvPr/>
        </p:nvSpPr>
        <p:spPr>
          <a:xfrm>
            <a:off x="-4762" y="3428994"/>
            <a:ext cx="6105525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HCHO 09/11/2021 from 18:47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2.02.01)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8FBBBE-3BF8-46AD-B294-ADC1023ED5C2}"/>
              </a:ext>
            </a:extLst>
          </p:cNvPr>
          <p:cNvSpPr txBox="1"/>
          <p:nvPr/>
        </p:nvSpPr>
        <p:spPr>
          <a:xfrm>
            <a:off x="6076948" y="3428998"/>
            <a:ext cx="6127809" cy="33855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NO2 09/11/2021 from 18:47 UTC TROPOMI </a:t>
            </a:r>
            <a:r>
              <a:rPr lang="en-US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(v. 2.2.0) </a:t>
            </a:r>
            <a:r>
              <a:rPr lang="en-US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Overpass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477AA33-6440-47E3-AF54-49E63EAC4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1" y="338551"/>
            <a:ext cx="6095999" cy="3090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85799C-7E50-4707-962E-16660AF08D2B}"/>
              </a:ext>
            </a:extLst>
          </p:cNvPr>
          <p:cNvSpPr txBox="1"/>
          <p:nvPr/>
        </p:nvSpPr>
        <p:spPr>
          <a:xfrm>
            <a:off x="-90714" y="291346"/>
            <a:ext cx="6095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://rammb.cira.colostate.edu/ramsdis/online/archive.asp?data_folder=goes16/mesoscale_01_band_02_sector_02&amp;width=1000&amp;height=1000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58E1A63B-F02A-4E06-B825-E5D1C5B7C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37" y="338548"/>
            <a:ext cx="6113519" cy="3090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DE80EB-9706-4089-AB71-10467FDF6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3002" y="3767541"/>
            <a:ext cx="3245424" cy="30829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BC60BDD-481F-42CD-BDD2-52D6628D4B27}"/>
              </a:ext>
            </a:extLst>
          </p:cNvPr>
          <p:cNvSpPr txBox="1"/>
          <p:nvPr/>
        </p:nvSpPr>
        <p:spPr>
          <a:xfrm>
            <a:off x="6019796" y="298664"/>
            <a:ext cx="61626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</a:rPr>
              <a:t>Source:https</a:t>
            </a:r>
            <a:r>
              <a:rPr lang="en-US" sz="800" dirty="0">
                <a:solidFill>
                  <a:schemeClr val="bg1"/>
                </a:solidFill>
              </a:rPr>
              <a:t>://www.star.nesdis.noaa.gov/smcd/spb/aq/AerosolWatch/?product_date=20210919&amp;zoom=8&amp;lat0=29.66467011272428&amp;lon0=-94.83121297319396&amp;layers=67108865&amp;region=conus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546964-D063-493B-9C12-A24E3310690F}"/>
              </a:ext>
            </a:extLst>
          </p:cNvPr>
          <p:cNvSpPr txBox="1"/>
          <p:nvPr/>
        </p:nvSpPr>
        <p:spPr>
          <a:xfrm>
            <a:off x="6368995" y="6237186"/>
            <a:ext cx="103712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 &gt;0.75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CE07B7-C85F-4D47-934F-FF53142648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1293" y="3806940"/>
            <a:ext cx="3245424" cy="30510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349E26E-163D-41FE-ABF4-1E13D61F2156}"/>
              </a:ext>
            </a:extLst>
          </p:cNvPr>
          <p:cNvSpPr txBox="1"/>
          <p:nvPr/>
        </p:nvSpPr>
        <p:spPr>
          <a:xfrm>
            <a:off x="273395" y="6237187"/>
            <a:ext cx="11767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Qa</a:t>
            </a:r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value:</a:t>
            </a:r>
          </a:p>
          <a:p>
            <a:pPr algn="ctr"/>
            <a:r>
              <a:rPr lang="en-US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&gt;0.5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B9A2E4-BBD6-4E5C-9FC0-9D88B9A60E5E}"/>
              </a:ext>
            </a:extLst>
          </p:cNvPr>
          <p:cNvSpPr txBox="1"/>
          <p:nvPr/>
        </p:nvSpPr>
        <p:spPr>
          <a:xfrm>
            <a:off x="9541697" y="4170697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D2476C5-ADC3-4B08-BF9E-83613841B74F}"/>
              </a:ext>
            </a:extLst>
          </p:cNvPr>
          <p:cNvSpPr txBox="1"/>
          <p:nvPr/>
        </p:nvSpPr>
        <p:spPr>
          <a:xfrm>
            <a:off x="3464747" y="4172268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Liberty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1E762A-B86E-4077-849E-C70786D97E5D}"/>
              </a:ext>
            </a:extLst>
          </p:cNvPr>
          <p:cNvSpPr txBox="1"/>
          <p:nvPr/>
        </p:nvSpPr>
        <p:spPr>
          <a:xfrm>
            <a:off x="9147996" y="462352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9E62F8-0C89-44EB-8B6D-C9A5D407C42C}"/>
              </a:ext>
            </a:extLst>
          </p:cNvPr>
          <p:cNvSpPr txBox="1"/>
          <p:nvPr/>
        </p:nvSpPr>
        <p:spPr>
          <a:xfrm>
            <a:off x="3059860" y="4652990"/>
            <a:ext cx="96444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La Porte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6937CDF-46A8-4F24-8FC7-36DC9C01CBD6}"/>
              </a:ext>
            </a:extLst>
          </p:cNvPr>
          <p:cNvSpPr txBox="1"/>
          <p:nvPr/>
        </p:nvSpPr>
        <p:spPr>
          <a:xfrm>
            <a:off x="8512008" y="4633035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B59BF48-F0F8-4BF7-BAE9-1538E5459420}"/>
              </a:ext>
            </a:extLst>
          </p:cNvPr>
          <p:cNvSpPr txBox="1"/>
          <p:nvPr/>
        </p:nvSpPr>
        <p:spPr>
          <a:xfrm>
            <a:off x="2417445" y="4652990"/>
            <a:ext cx="53225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UH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0D24E0-6A97-4743-8A84-6B5E1ABDAF9B}"/>
              </a:ext>
            </a:extLst>
          </p:cNvPr>
          <p:cNvSpPr txBox="1"/>
          <p:nvPr/>
        </p:nvSpPr>
        <p:spPr>
          <a:xfrm>
            <a:off x="8346102" y="4366036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667E82-F3DE-41BA-BECA-032D0D65BD90}"/>
              </a:ext>
            </a:extLst>
          </p:cNvPr>
          <p:cNvSpPr txBox="1"/>
          <p:nvPr/>
        </p:nvSpPr>
        <p:spPr>
          <a:xfrm>
            <a:off x="2258018" y="4386814"/>
            <a:ext cx="5595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rgbClr val="FF00FF"/>
                </a:solidFill>
                <a:latin typeface="Tw Cen MT Condensed Extra Bold" panose="020B0803020202020204" pitchFamily="34" charset="0"/>
              </a:rPr>
              <a:t>Aldine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08E096C-1632-48F5-9D48-38E6CCCB1E7D}"/>
              </a:ext>
            </a:extLst>
          </p:cNvPr>
          <p:cNvSpPr txBox="1"/>
          <p:nvPr/>
        </p:nvSpPr>
        <p:spPr>
          <a:xfrm>
            <a:off x="5141484" y="4350245"/>
            <a:ext cx="19090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Note: Few valid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measurements from TROPOMI due to clouds. </a:t>
            </a:r>
          </a:p>
        </p:txBody>
      </p:sp>
    </p:spTree>
    <p:extLst>
      <p:ext uri="{BB962C8B-B14F-4D97-AF65-F5344CB8AC3E}">
        <p14:creationId xmlns:p14="http://schemas.microsoft.com/office/powerpoint/2010/main" val="2782617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159</Words>
  <Application>Microsoft Office PowerPoint</Application>
  <PresentationFormat>Widescreen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Times New Roman</vt:lpstr>
      <vt:lpstr>Tw Cen MT Condensed Extra Bold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Schlessiger, Amber (LARC-E303)[UNIVERSITIES SPACE RESEARCH ASSOCIATION]</dc:creator>
  <cp:lastModifiedBy>Schlessiger, Amber (LARC-E303)[UNIVERSITIES SPACE RESEARCH ASSOCIATION]</cp:lastModifiedBy>
  <cp:revision>2</cp:revision>
  <dcterms:created xsi:type="dcterms:W3CDTF">2021-09-28T16:57:34Z</dcterms:created>
  <dcterms:modified xsi:type="dcterms:W3CDTF">2021-09-28T17:11:58Z</dcterms:modified>
</cp:coreProperties>
</file>