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EFEB-4C74-460B-A271-394D376E3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B4CA9-E72C-431A-A666-F24CF3BE0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6ED95-ABEA-4098-A05A-DA5BD299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AF00-7C50-4E35-8189-D3248D68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FBED-C72B-4F6D-AAD4-19440534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4C6B-F442-44B9-A9A2-D8ADD4EC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69B2F-366B-433E-9EC3-35FB42C0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4FCE-4276-4FF5-89CE-9E30D9EE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8030E-F582-4FA5-B6F4-21C0397B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95C13-26C3-4168-AC6A-43F796DC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65E54-2472-446F-9C28-3D51404F7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6F14B-82CD-497E-8F30-2FFD7CD80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C0ECF-35BC-4515-9BA4-95ABA0D2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AF804-4519-452C-A884-4B936D9E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4B63-3083-421C-8CFB-184E87F1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1DBD-DB32-4EBE-BF73-A9867022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1EF8-F254-4F9A-B41E-4B1DA1F7A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5518-A8AA-4D86-8178-D4FBEB0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4CECE-5A0E-4D41-9397-00E44BE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4C44-8E3F-4E2D-B45B-02FB6F17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2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612F-2137-464D-94CA-AE10A166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AEC2-413E-4904-883C-EFEC2F1B2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9353-2CDB-403B-A884-52482DF0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00EB-C264-4DF8-91C5-660E1D3A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919D-3306-43B5-9186-2BDAC575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8D6D-DF1B-4DB4-8094-BD37DAB4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F49F-EEC3-4F29-AE50-CDC077CE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3C732-B9C8-4D9F-A78E-C77CBB0E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E2F27-23A3-4C5E-9BAA-C6FC3A19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A908F-B200-4A25-BC0A-991D3268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8ADC9-8546-4492-9B25-92E6A918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EB25-CFE4-4D58-B8BC-1DEECA02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3AF04-AC43-4616-B40F-317ED83FB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92677-21DE-4F56-8631-0B20A9562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EE001-F350-40E6-8508-C17C265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ABCA5-FB8E-4702-815F-4CD17328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DD420-D2E1-466E-93AA-9E5CE1F9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AEEF7-0C39-4510-98A2-EAAA833A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F2B20-A52B-4C6D-9AE5-139C9E3C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6319-A5A6-4EAE-9D15-17A55762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EB20C-D876-4699-8433-CA93006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8B87C-D5F0-4D69-B8F2-124136F7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B610D-EBB4-4EFE-BA4D-EEE84662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C1F78-1943-49BD-A57A-1C9DA7E7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C6D5A-DF21-41B7-82CC-0EBE1F59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2821F-638E-433B-A284-F02C2CE9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6259-0E5D-4672-97B5-4395DCC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EF3D-764A-40D7-BF67-8C7E4A61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191E-67D0-4D08-92A8-98321710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1552-7602-4EAD-8D44-3E45A469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4AE59-62CC-46E1-87FB-09089416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51DE-8CEF-4BE0-AED3-5CB23A04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E977-0C79-447B-BFA4-3FE9B5B4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A90AE-BB8F-49F8-AB84-6B438048F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1BD79-86FA-41D7-81F9-B15DFC4F7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C7EFF-ED8A-40E4-B798-19EED31E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C18F2-70D0-498F-912D-10923678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38D0B-FA50-403D-AFA3-CAEDBB40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BD774-D51F-4C39-8719-EE33B778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47DC-E795-49E1-B637-C7DE79BF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AE344-5A77-4554-AE3F-2A936F630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ABB5-E161-4AB8-82AB-CB67BF0FA8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80B6-F99F-4377-9D04-4F6021292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FDF82-E3B7-4740-986C-14B62F0B0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3E21-5C8E-43DF-B999-4FEAEBF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B37984-8E00-408F-BC60-9C86B353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2111636-E0B6-4A4E-BB22-0B683FAD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39067"/>
              </p:ext>
            </p:extLst>
          </p:nvPr>
        </p:nvGraphicFramePr>
        <p:xfrm>
          <a:off x="0" y="4509135"/>
          <a:ext cx="4143375" cy="23488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5A59F8-4B02-4B98-A9B7-F9C58BF57144}"/>
              </a:ext>
            </a:extLst>
          </p:cNvPr>
          <p:cNvSpPr txBox="1"/>
          <p:nvPr/>
        </p:nvSpPr>
        <p:spPr>
          <a:xfrm>
            <a:off x="4045675" y="1494608"/>
            <a:ext cx="8477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62B37-8C80-4FE7-B424-BF7AA2E4E42E}"/>
              </a:ext>
            </a:extLst>
          </p:cNvPr>
          <p:cNvSpPr txBox="1"/>
          <p:nvPr/>
        </p:nvSpPr>
        <p:spPr>
          <a:xfrm>
            <a:off x="5813517" y="3628209"/>
            <a:ext cx="110979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E1A3E3-EC7C-4B69-8AC2-F4524A85207E}"/>
              </a:ext>
            </a:extLst>
          </p:cNvPr>
          <p:cNvSpPr/>
          <p:nvPr/>
        </p:nvSpPr>
        <p:spPr>
          <a:xfrm>
            <a:off x="4831487" y="3028275"/>
            <a:ext cx="123825" cy="9524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4FD4C-9735-4032-98BD-CD4B3042D716}"/>
              </a:ext>
            </a:extLst>
          </p:cNvPr>
          <p:cNvSpPr txBox="1"/>
          <p:nvPr/>
        </p:nvSpPr>
        <p:spPr>
          <a:xfrm>
            <a:off x="3927020" y="3123524"/>
            <a:ext cx="193275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F6A1C-774A-4434-B928-54C3AAFB695E}"/>
              </a:ext>
            </a:extLst>
          </p:cNvPr>
          <p:cNvSpPr txBox="1"/>
          <p:nvPr/>
        </p:nvSpPr>
        <p:spPr>
          <a:xfrm>
            <a:off x="2415947" y="0"/>
            <a:ext cx="736010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11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486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D7E0-06FA-47D5-98CA-38D84111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174" y="265185"/>
            <a:ext cx="1347651" cy="57540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A5F1E-61ED-41BA-B128-E4EB3F9A36C4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20B20-A7A9-4EA5-B58F-DFF039C7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6196"/>
            <a:ext cx="6096001" cy="1562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05CF9-58DE-48DD-B9B9-BA2E27AF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13"/>
            <a:ext cx="6096000" cy="1517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65052-CA4A-493B-AC42-B0D56484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54959"/>
            <a:ext cx="6096000" cy="1593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513DF-D2A3-4896-8393-99A0244D1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50648"/>
            <a:ext cx="6096001" cy="1517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FF77C1-6CB3-43B5-91FA-B9225D1F4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757094"/>
            <a:ext cx="6096001" cy="1517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E53E79-60CE-4085-A9B9-73E1F3152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605762"/>
            <a:ext cx="6096002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C03B-F5C6-4AD1-93CE-3DDFB8A1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25" y="265185"/>
            <a:ext cx="3376749" cy="5405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70B18-C6A3-4F64-875E-2D9AE9D30382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CF6AA-8FF9-49D1-87B7-F178EE15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83" y="1082750"/>
            <a:ext cx="6464632" cy="1549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C52BA-4D5F-43AD-ABF4-5A76EB0F0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6" y="2909229"/>
            <a:ext cx="6439231" cy="1524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BBB62-DA00-4DD8-B72D-B9003712C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6" y="4694090"/>
            <a:ext cx="6458282" cy="1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A1E6-E39B-46C9-89A4-0B1DC764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85"/>
            <a:ext cx="3855720" cy="59281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308F6-C416-4FA2-8CBA-232C40591529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A324D-074F-4075-AB7B-1AA7718CB127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FE112-1F7D-4734-AC60-8BECACDD7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003"/>
            <a:ext cx="6096001" cy="1549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232C2-90DB-49FE-92C9-794148A8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3785"/>
            <a:ext cx="6096001" cy="1530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8797CB-33CB-4386-800C-4606E2741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590764"/>
            <a:ext cx="6096001" cy="15050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C909A-4E72-42FC-8533-00225A52C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864353"/>
            <a:ext cx="6096002" cy="1536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58899-5773-42E6-B2C4-E0934E23B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708780"/>
            <a:ext cx="6096003" cy="1517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D5989F-CA77-4D63-9152-D2F911037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534156"/>
            <a:ext cx="6096003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</dc:creator>
  <cp:lastModifiedBy>Schlessiger, Amber (LARC-E303)[UNIVERSITIES SPACE RESEARCH ASSOCIATION]</cp:lastModifiedBy>
  <cp:revision>4</cp:revision>
  <dcterms:created xsi:type="dcterms:W3CDTF">2021-10-14T17:13:36Z</dcterms:created>
  <dcterms:modified xsi:type="dcterms:W3CDTF">2021-10-14T17:32:25Z</dcterms:modified>
</cp:coreProperties>
</file>