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7C9A7-88AC-41D6-BCC3-779A6A83B0C9}" v="1" dt="2021-09-23T21:07:10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C057C9A7-88AC-41D6-BCC3-779A6A83B0C9}"/>
    <pc:docChg chg="modSld">
      <pc:chgData name="Schlessiger, Amber (LARC-E303)[UNIVERSITIES SPACE RESEARCH ASSOCIATION]" userId="95956dbd-856b-44b1-ae35-837808ee3c66" providerId="ADAL" clId="{C057C9A7-88AC-41D6-BCC3-779A6A83B0C9}" dt="2021-09-23T21:07:10.441" v="0"/>
      <pc:docMkLst>
        <pc:docMk/>
      </pc:docMkLst>
      <pc:sldChg chg="addSp modSp">
        <pc:chgData name="Schlessiger, Amber (LARC-E303)[UNIVERSITIES SPACE RESEARCH ASSOCIATION]" userId="95956dbd-856b-44b1-ae35-837808ee3c66" providerId="ADAL" clId="{C057C9A7-88AC-41D6-BCC3-779A6A83B0C9}" dt="2021-09-23T21:07:10.441" v="0"/>
        <pc:sldMkLst>
          <pc:docMk/>
          <pc:sldMk cId="2873399167" sldId="256"/>
        </pc:sldMkLst>
        <pc:spChg chg="add mod">
          <ac:chgData name="Schlessiger, Amber (LARC-E303)[UNIVERSITIES SPACE RESEARCH ASSOCIATION]" userId="95956dbd-856b-44b1-ae35-837808ee3c66" providerId="ADAL" clId="{C057C9A7-88AC-41D6-BCC3-779A6A83B0C9}" dt="2021-09-23T21:07:10.441" v="0"/>
          <ac:spMkLst>
            <pc:docMk/>
            <pc:sldMk cId="2873399167" sldId="256"/>
            <ac:spMk id="26" creationId="{779EAEC2-0006-4E0C-93D5-BD8D837BE67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0A0E5-7013-4C9C-A02E-E7E8E8218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A21A7-7714-4664-BA8A-4D0B840AC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0E5F-C921-4DE1-A2B2-A4D7C5DBE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10B40-50EE-44D7-A995-2A4D729A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13AF-D41F-440E-9673-BA781071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6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264E-9D3D-4A24-AAE0-DF6FD880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6F92F-4089-4789-A3F7-955181DE0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022D2-22F2-41B1-A0FB-BCAB1E8F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52BD-3224-4106-AA85-A4704EB7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326CD-784A-4099-8329-9945AC0F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7B343-3FA3-4C94-A0BD-186E8B235F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89FF0-0748-4FF8-ACD2-54BB6F9B5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2F37B-F3B0-4CAD-A7F6-ED690CBD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5AB9-C5F6-4BCA-9263-7C1D4361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24960-B330-4A88-A4A3-BA0643BC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77C-E619-42E3-8001-65186E53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9A6F4-361C-48F0-A0CE-E172EE497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1C6E6-AE17-47FF-A0E5-2764C6C2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3DD56-D94B-45E6-B995-D58E2E93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EB19-49EE-4CCD-BCA6-7F14AC20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E345-D620-4379-8433-A3AEB66DE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346D7-7A93-4F79-AC77-7B415FBC3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23211-1794-43A1-A8EA-27D528CD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7C9F1-BA8F-4D08-81D1-75E657DA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0A88E-E831-4319-95DF-80BF6285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5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DEBB-0419-4D37-A30D-1A528E54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CE0E-08C9-4875-AB36-23A094041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B11D4-A0FB-472E-9528-72EE60D58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DC11E-ED8E-44D1-86B9-68FCA531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A399C-D6CA-4EB4-A410-2EC20D98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73772-11FA-4E79-832F-80BF5046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FC5DE-F844-4B37-8C0C-26D85598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FA6F5-F451-4348-9A1F-B8403AC0C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4A1A-D333-4CF9-80EC-2E4D677BD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05AFC-684B-4A99-B2F1-5F2E05B03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86655-0B41-4C3F-B318-66AAAB04F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FDCCC-304B-4783-9E71-38345336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CF606-36E4-46C5-BEA3-A12A04A7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97A9BF-6553-4534-AF08-9647604F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6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F491-BD40-49CC-AC2C-9368BE38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614D9-BE64-4E6D-80EC-B8B825E9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E374D-B800-4CA8-B50A-2231BEF5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377E2-22A3-4ECA-BDF1-B06CA5E9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B1D42-0324-439A-8C26-EF71D05F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833A01-E8FE-41DC-8707-3425FB68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A8A1-14E1-4541-8BC6-DD665973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3369-B675-4FA3-A3FB-99453033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11BF1-7CC0-4C8A-B162-04C41EB04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49516-EFD4-4835-BA41-BEA27F208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48AEA-711C-4150-9B63-9FB9202B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8F3BD-D173-45BC-AAB7-0A5CDF58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72893-8894-4D00-9819-9E698246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0074-6532-43BA-81C6-FE9D9161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3884F-E63D-4CD9-A9D2-ED8EDDD0B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D1E24-12E2-4F81-BB02-E992D1424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BEE7F-798E-4021-A54C-1AC22259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C2609-1BAA-4376-8975-B97404C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D4AFB-E45A-4B31-9967-6E85DB68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0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12487-57C6-41E0-9CEE-912F1DF7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DE307-32D5-4106-9E0D-73E8C9B4C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A0DA5-5656-4669-967E-57EE3132A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EE90-3979-4AB2-9503-A8FFB1E2719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BE948-60C7-4891-93C9-9D19253D1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7BD0-B6C2-46FE-B29F-AC7D6064D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C28A-70E8-4767-861F-3E87FA06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8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C15CF3-D727-4BFF-9A8F-01CF24389592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09/12/2021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F765C-0F7B-47B8-A9D5-827C275C0CD7}"/>
              </a:ext>
            </a:extLst>
          </p:cNvPr>
          <p:cNvSpPr txBox="1"/>
          <p:nvPr/>
        </p:nvSpPr>
        <p:spPr>
          <a:xfrm>
            <a:off x="6064190" y="-4"/>
            <a:ext cx="6146859" cy="3385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09/12/2021 20:01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F89FC-EBA7-411A-B893-E6A2775F8272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09/12/2021 from 20:09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895B6-D424-4A7D-8062-CC5E01CA080D}"/>
              </a:ext>
            </a:extLst>
          </p:cNvPr>
          <p:cNvSpPr txBox="1"/>
          <p:nvPr/>
        </p:nvSpPr>
        <p:spPr>
          <a:xfrm>
            <a:off x="6076948" y="3428998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09/12/2021 from 20:09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6070EE-1C18-444C-A38F-518CE48A1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095980" cy="3090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11FE18-FEB9-43F8-94F3-19C8471A32E9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C0BFC03-A96F-4EBF-86F4-275133EB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42" y="338542"/>
            <a:ext cx="6110308" cy="3090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8E3797-7A0D-44C3-8298-5E692624A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431" y="3767548"/>
            <a:ext cx="3308951" cy="3100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DF264-E884-44F1-9369-050B7E4FF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849" y="3777974"/>
            <a:ext cx="3180281" cy="30898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9394E4-75F4-4052-A631-F03791AAE8C0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C237B-1D16-4328-909A-62C2D3E75C17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C8CAC-4129-4B1F-9995-1488332C5BBB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30CB2-C14C-456E-AE34-0F1BAEC59029}"/>
              </a:ext>
            </a:extLst>
          </p:cNvPr>
          <p:cNvSpPr txBox="1"/>
          <p:nvPr/>
        </p:nvSpPr>
        <p:spPr>
          <a:xfrm>
            <a:off x="9532172" y="410402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E7CA0-1134-402D-94C3-5317CD3091DA}"/>
              </a:ext>
            </a:extLst>
          </p:cNvPr>
          <p:cNvSpPr txBox="1"/>
          <p:nvPr/>
        </p:nvSpPr>
        <p:spPr>
          <a:xfrm>
            <a:off x="3427549" y="410402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28C1B-752E-41C6-93AC-2EBB5457B828}"/>
              </a:ext>
            </a:extLst>
          </p:cNvPr>
          <p:cNvSpPr txBox="1"/>
          <p:nvPr/>
        </p:nvSpPr>
        <p:spPr>
          <a:xfrm>
            <a:off x="8360972" y="435024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E7E4E9-746A-4714-92C8-7CC53E19408C}"/>
              </a:ext>
            </a:extLst>
          </p:cNvPr>
          <p:cNvSpPr txBox="1"/>
          <p:nvPr/>
        </p:nvSpPr>
        <p:spPr>
          <a:xfrm>
            <a:off x="2256349" y="435024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6B9FBF-6663-4BAF-BA2C-09C03C68AD94}"/>
              </a:ext>
            </a:extLst>
          </p:cNvPr>
          <p:cNvSpPr txBox="1"/>
          <p:nvPr/>
        </p:nvSpPr>
        <p:spPr>
          <a:xfrm>
            <a:off x="2549777" y="470418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3E2F47-4038-4E0D-BBB1-DA9B13F7EBF7}"/>
              </a:ext>
            </a:extLst>
          </p:cNvPr>
          <p:cNvSpPr txBox="1"/>
          <p:nvPr/>
        </p:nvSpPr>
        <p:spPr>
          <a:xfrm>
            <a:off x="8640749" y="470418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B97F8-C53A-45BA-AD56-5A374A24E2FA}"/>
              </a:ext>
            </a:extLst>
          </p:cNvPr>
          <p:cNvSpPr txBox="1"/>
          <p:nvPr/>
        </p:nvSpPr>
        <p:spPr>
          <a:xfrm>
            <a:off x="2905633" y="452721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33D6D7-4926-4964-861A-8F9A283A8C35}"/>
              </a:ext>
            </a:extLst>
          </p:cNvPr>
          <p:cNvSpPr txBox="1"/>
          <p:nvPr/>
        </p:nvSpPr>
        <p:spPr>
          <a:xfrm>
            <a:off x="9027250" y="451624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EAEC2-0006-4E0C-93D5-BD8D837BE676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287339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2021-09-23T20:55:33Z</dcterms:created>
  <dcterms:modified xsi:type="dcterms:W3CDTF">2021-09-23T21:07:21Z</dcterms:modified>
</cp:coreProperties>
</file>