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991D3-1429-4349-98E3-905C4AE4FC72}" v="13" dt="2021-09-23T19:52:20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1C6991D3-1429-4349-98E3-905C4AE4FC72}"/>
    <pc:docChg chg="undo custSel modSld">
      <pc:chgData name="Schlessiger, Amber (LARC-E303)[UNIVERSITIES SPACE RESEARCH ASSOCIATION]" userId="95956dbd-856b-44b1-ae35-837808ee3c66" providerId="ADAL" clId="{1C6991D3-1429-4349-98E3-905C4AE4FC72}" dt="2021-09-23T19:52:28.492" v="35" actId="1076"/>
      <pc:docMkLst>
        <pc:docMk/>
      </pc:docMkLst>
      <pc:sldChg chg="addSp delSp modSp mod">
        <pc:chgData name="Schlessiger, Amber (LARC-E303)[UNIVERSITIES SPACE RESEARCH ASSOCIATION]" userId="95956dbd-856b-44b1-ae35-837808ee3c66" providerId="ADAL" clId="{1C6991D3-1429-4349-98E3-905C4AE4FC72}" dt="2021-09-23T19:52:28.492" v="35" actId="1076"/>
        <pc:sldMkLst>
          <pc:docMk/>
          <pc:sldMk cId="2988444223" sldId="256"/>
        </pc:sldMkLst>
        <pc:spChg chg="add mod">
          <ac:chgData name="Schlessiger, Amber (LARC-E303)[UNIVERSITIES SPACE RESEARCH ASSOCIATION]" userId="95956dbd-856b-44b1-ae35-837808ee3c66" providerId="ADAL" clId="{1C6991D3-1429-4349-98E3-905C4AE4FC72}" dt="2021-09-23T19:47:35.057" v="6"/>
          <ac:spMkLst>
            <pc:docMk/>
            <pc:sldMk cId="2988444223" sldId="256"/>
            <ac:spMk id="16" creationId="{223399A5-2F3E-46A2-B555-6515A882E14D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47:52.118" v="7"/>
          <ac:spMkLst>
            <pc:docMk/>
            <pc:sldMk cId="2988444223" sldId="256"/>
            <ac:spMk id="17" creationId="{D367A9A1-C829-4AB2-88ED-444FB7A1FD66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49:51.160" v="9" actId="1076"/>
          <ac:spMkLst>
            <pc:docMk/>
            <pc:sldMk cId="2988444223" sldId="256"/>
            <ac:spMk id="18" creationId="{4C91E8CF-4973-42C3-ACB3-61053D541896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49:56.865" v="11" actId="1076"/>
          <ac:spMkLst>
            <pc:docMk/>
            <pc:sldMk cId="2988444223" sldId="256"/>
            <ac:spMk id="19" creationId="{0517A776-8C13-45F0-921D-3985B9084E3E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50:20.704" v="13" actId="1076"/>
          <ac:spMkLst>
            <pc:docMk/>
            <pc:sldMk cId="2988444223" sldId="256"/>
            <ac:spMk id="20" creationId="{D5FE759E-D022-4AFA-942B-C0C14BC84C37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50:25.772" v="15" actId="1076"/>
          <ac:spMkLst>
            <pc:docMk/>
            <pc:sldMk cId="2988444223" sldId="256"/>
            <ac:spMk id="21" creationId="{1CE726E2-2A91-44B0-A507-768685E172F5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50:43.802" v="17" actId="1076"/>
          <ac:spMkLst>
            <pc:docMk/>
            <pc:sldMk cId="2988444223" sldId="256"/>
            <ac:spMk id="22" creationId="{ACD1B62E-3FBB-4E28-9417-61FD45E3B43F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50:57.442" v="21" actId="1076"/>
          <ac:spMkLst>
            <pc:docMk/>
            <pc:sldMk cId="2988444223" sldId="256"/>
            <ac:spMk id="23" creationId="{EE87E184-0780-4D58-9586-1743DF1361F1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51:19.534" v="24" actId="1076"/>
          <ac:spMkLst>
            <pc:docMk/>
            <pc:sldMk cId="2988444223" sldId="256"/>
            <ac:spMk id="24" creationId="{B7FD4998-8F1B-414F-97AE-3DC10FE29203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51:20.856" v="25" actId="571"/>
          <ac:spMkLst>
            <pc:docMk/>
            <pc:sldMk cId="2988444223" sldId="256"/>
            <ac:spMk id="26" creationId="{E5A3E8D7-B641-4627-847B-B8B42BB24270}"/>
          </ac:spMkLst>
        </pc:spChg>
        <pc:spChg chg="add del mod">
          <ac:chgData name="Schlessiger, Amber (LARC-E303)[UNIVERSITIES SPACE RESEARCH ASSOCIATION]" userId="95956dbd-856b-44b1-ae35-837808ee3c66" providerId="ADAL" clId="{1C6991D3-1429-4349-98E3-905C4AE4FC72}" dt="2021-09-23T19:52:07.926" v="31" actId="478"/>
          <ac:spMkLst>
            <pc:docMk/>
            <pc:sldMk cId="2988444223" sldId="256"/>
            <ac:spMk id="27" creationId="{C256CA9C-0594-4381-835A-51AE7ACCA141}"/>
          </ac:spMkLst>
        </pc:spChg>
        <pc:spChg chg="add mod">
          <ac:chgData name="Schlessiger, Amber (LARC-E303)[UNIVERSITIES SPACE RESEARCH ASSOCIATION]" userId="95956dbd-856b-44b1-ae35-837808ee3c66" providerId="ADAL" clId="{1C6991D3-1429-4349-98E3-905C4AE4FC72}" dt="2021-09-23T19:52:28.492" v="35" actId="1076"/>
          <ac:spMkLst>
            <pc:docMk/>
            <pc:sldMk cId="2988444223" sldId="256"/>
            <ac:spMk id="28" creationId="{704D2AD9-906D-4FFD-8F61-A90F8EDC9458}"/>
          </ac:spMkLst>
        </pc:spChg>
        <pc:picChg chg="add mod">
          <ac:chgData name="Schlessiger, Amber (LARC-E303)[UNIVERSITIES SPACE RESEARCH ASSOCIATION]" userId="95956dbd-856b-44b1-ae35-837808ee3c66" providerId="ADAL" clId="{1C6991D3-1429-4349-98E3-905C4AE4FC72}" dt="2021-09-23T19:50:46.806" v="20" actId="1076"/>
          <ac:picMkLst>
            <pc:docMk/>
            <pc:sldMk cId="2988444223" sldId="256"/>
            <ac:picMk id="2" creationId="{5FF0E407-36D2-4B01-B85A-027745D5917B}"/>
          </ac:picMkLst>
        </pc:picChg>
        <pc:picChg chg="mod">
          <ac:chgData name="Schlessiger, Amber (LARC-E303)[UNIVERSITIES SPACE RESEARCH ASSOCIATION]" userId="95956dbd-856b-44b1-ae35-837808ee3c66" providerId="ADAL" clId="{1C6991D3-1429-4349-98E3-905C4AE4FC72}" dt="2021-09-23T19:52:14.966" v="33" actId="1076"/>
          <ac:picMkLst>
            <pc:docMk/>
            <pc:sldMk cId="2988444223" sldId="256"/>
            <ac:picMk id="12" creationId="{BCC543C1-D29D-4F9C-AC4E-4E6CCB19A310}"/>
          </ac:picMkLst>
        </pc:picChg>
        <pc:picChg chg="add del mod">
          <ac:chgData name="Schlessiger, Amber (LARC-E303)[UNIVERSITIES SPACE RESEARCH ASSOCIATION]" userId="95956dbd-856b-44b1-ae35-837808ee3c66" providerId="ADAL" clId="{1C6991D3-1429-4349-98E3-905C4AE4FC72}" dt="2021-09-23T19:52:07.926" v="31" actId="478"/>
          <ac:picMkLst>
            <pc:docMk/>
            <pc:sldMk cId="2988444223" sldId="256"/>
            <ac:picMk id="25" creationId="{82705580-39FB-4351-8A50-CAAE13E02B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DB208-0B1E-48F1-9CD3-9255A6A30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FD9E8-6535-4C5A-9E75-A696741B0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391EA-49C9-4CF4-81CF-A87C31BD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311D5-9E78-40F2-B473-FD23F24E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3A6D6-7BC9-47FB-8747-E95EAE76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3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F973D-E7FD-41DE-B4E5-6B018A4E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551C9-C7B5-4587-AE10-12C6D4BDD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C64E-F7EB-47AD-A287-3F97E64A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F0600-1573-4FF6-ADBE-D6EECAC3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F6AD-B288-422E-91D1-92750D33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81643-DB50-43DF-AC26-EC17C0185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861B7-88FC-489F-A98F-BBD80E87D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074C2-B7A1-4B74-9CC4-1C306E67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E60-9041-4E5A-A69B-36FD2386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4A064-5DB9-43D7-9B74-5577417E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4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A2E2-2588-4124-A7BA-3094141D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1F7E9-25AC-4E88-A4A9-A02AF9BBE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965E-79BE-452C-86DA-C3ABFFE3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160EB-24EA-48A4-B3F9-02C72F82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3F10A-426F-40F2-874C-A02893BA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7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9D61-DB9B-4274-BA28-6E0AD648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742C3-3A14-4610-84BB-817F01426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182FC-9536-43D2-B0ED-AAE3A9026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5B078-B7B7-4D44-9452-861E3959D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F9C57-9A20-45D2-96E1-F37B9558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2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204F-8285-4ECE-9627-C7FADBFD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EABEE-68B7-43AE-94D2-A6119288F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14BD2-D8D8-4249-93D8-E2E567E87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2FCE7-4552-4D98-AEAF-9C87802E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28C13-5E2C-4BAE-873D-7239CB35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AB9B1-4959-42A4-8535-64BF2783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4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61F3-3B5A-4240-B77D-BCDFD3A26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B98C0-E113-48B1-BFB6-46D2DF855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EDE0-F6CB-4F9C-AC44-F4A6C214F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B93273-AD86-4FD5-8F5C-3D987F858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B891A-ED1B-4A46-9B19-CB373F798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9CD1B-91D8-4DFB-A07E-606B11BB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EAC682-A26D-4669-B83E-E0012FBD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E0F57-BCEC-4BF9-BB7B-10AF7B88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3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CE84-13C7-4F06-82D5-D67615C2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5B50C-7F98-40EB-9786-96D4057DF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F5272-416D-481E-AF4D-613F71F5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9A719-532E-4B5D-85E0-D73AC737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2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2D992F-817D-4A39-8398-0E7B0DE7F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7B449-A1D0-4181-87D7-3AC879F5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B4F9F-36F2-4329-8BCE-14E5B3AAD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6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0796-A85C-4221-B409-4E58FD77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D258A-913B-4CFD-BB6D-5301E4994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CD0C9-0076-473B-9FF9-150335C6F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311B6-07D5-42B4-8239-AF347CFA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97B52-3F57-4318-86C0-C3697CC6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A1FE8-2342-4030-A022-A3974930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90F08-3D17-44DE-A057-F9482DBD1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CB9A4-9E9D-4E3F-8B5C-30CF197C6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1A565-221C-43E4-9EEE-142405397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58EAC-B0B5-4B67-9D76-5A7F30E8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69D9C-457C-4242-BBDD-DC0FF2CE5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58EB5-35FC-4435-86E0-BCAB7C65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1BB4F9-7292-4C63-BB9B-67F52F21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7DC9B-6A69-48C4-ADD7-6F76A7D4E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7E6F3-024F-477F-A85F-D49A686A5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42FB-903B-4F24-87E7-469F18FA5DE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DA239-D6E8-4EDA-9009-A26A17D11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BAF16-7977-4C11-ADF0-35B69CC9C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8B00-FD23-4C45-B6B8-EAFFD66D1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8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6AEE8E-91F3-4A81-8F96-FC7210093559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09/13/2021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3A1A9-652A-4E93-BB72-0B69BB4EF725}"/>
              </a:ext>
            </a:extLst>
          </p:cNvPr>
          <p:cNvSpPr txBox="1"/>
          <p:nvPr/>
        </p:nvSpPr>
        <p:spPr>
          <a:xfrm>
            <a:off x="6095997" y="-4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09/13/2021 19:51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1DDA-CBF7-479E-BC49-7E9036B13A2A}"/>
              </a:ext>
            </a:extLst>
          </p:cNvPr>
          <p:cNvSpPr txBox="1"/>
          <p:nvPr/>
        </p:nvSpPr>
        <p:spPr>
          <a:xfrm>
            <a:off x="-9526" y="3429000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09/13/2021 from 19:50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955B0-C19F-4ED2-8BF9-C5D5F3B7D67D}"/>
              </a:ext>
            </a:extLst>
          </p:cNvPr>
          <p:cNvSpPr txBox="1"/>
          <p:nvPr/>
        </p:nvSpPr>
        <p:spPr>
          <a:xfrm>
            <a:off x="6076948" y="3428998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09/13/2021 from 19:50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text, outdoor, snow, slope&#10;&#10;Description automatically generated">
            <a:extLst>
              <a:ext uri="{FF2B5EF4-FFF2-40B4-BE49-F238E27FC236}">
                <a16:creationId xmlns:a16="http://schemas.microsoft.com/office/drawing/2014/main" id="{AFC74F5F-0B24-4545-9D3D-DACB792AA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49"/>
            <a:ext cx="6095997" cy="3090449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E518F242-53E6-4A73-A059-A9F0EC376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6" y="338547"/>
            <a:ext cx="6105525" cy="3090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543C1-D29D-4F9C-AC4E-4E6CCB19A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3767549"/>
            <a:ext cx="3543300" cy="3090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FD08EB-C075-41C7-85DE-1BC765C6160A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E3C3AB-7A64-440D-ABCE-3AFABD4B8FCE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195F65-EDCF-403A-93D0-108FD02C9309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F0E407-36D2-4B01-B85A-027745D59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190" y="3767547"/>
            <a:ext cx="3543300" cy="3018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3399A5-2F3E-46A2-B555-6515A882E14D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67A9A1-C829-4AB2-88ED-444FB7A1FD66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No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91E8CF-4973-42C3-ACB3-61053D541896}"/>
              </a:ext>
            </a:extLst>
          </p:cNvPr>
          <p:cNvSpPr txBox="1"/>
          <p:nvPr/>
        </p:nvSpPr>
        <p:spPr>
          <a:xfrm>
            <a:off x="9329814" y="410610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7A776-8C13-45F0-921D-3985B9084E3E}"/>
              </a:ext>
            </a:extLst>
          </p:cNvPr>
          <p:cNvSpPr txBox="1"/>
          <p:nvPr/>
        </p:nvSpPr>
        <p:spPr>
          <a:xfrm>
            <a:off x="3464117" y="410610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FE759E-D022-4AFA-942B-C0C14BC84C37}"/>
              </a:ext>
            </a:extLst>
          </p:cNvPr>
          <p:cNvSpPr txBox="1"/>
          <p:nvPr/>
        </p:nvSpPr>
        <p:spPr>
          <a:xfrm>
            <a:off x="8661777" y="4522737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E726E2-2A91-44B0-A507-768685E172F5}"/>
              </a:ext>
            </a:extLst>
          </p:cNvPr>
          <p:cNvSpPr txBox="1"/>
          <p:nvPr/>
        </p:nvSpPr>
        <p:spPr>
          <a:xfrm>
            <a:off x="2911028" y="452273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D1B62E-3FBB-4E28-9417-61FD45E3B43F}"/>
              </a:ext>
            </a:extLst>
          </p:cNvPr>
          <p:cNvSpPr txBox="1"/>
          <p:nvPr/>
        </p:nvSpPr>
        <p:spPr>
          <a:xfrm>
            <a:off x="8351970" y="470418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87E184-0780-4D58-9586-1743DF1361F1}"/>
              </a:ext>
            </a:extLst>
          </p:cNvPr>
          <p:cNvSpPr txBox="1"/>
          <p:nvPr/>
        </p:nvSpPr>
        <p:spPr>
          <a:xfrm>
            <a:off x="2510982" y="475614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FD4998-8F1B-414F-97AE-3DC10FE29203}"/>
              </a:ext>
            </a:extLst>
          </p:cNvPr>
          <p:cNvSpPr txBox="1"/>
          <p:nvPr/>
        </p:nvSpPr>
        <p:spPr>
          <a:xfrm>
            <a:off x="2231204" y="435024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A3E8D7-B641-4627-847B-B8B42BB24270}"/>
              </a:ext>
            </a:extLst>
          </p:cNvPr>
          <p:cNvSpPr txBox="1"/>
          <p:nvPr/>
        </p:nvSpPr>
        <p:spPr>
          <a:xfrm>
            <a:off x="2231204" y="435977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4D2AD9-906D-4FFD-8F61-A90F8EDC9458}"/>
              </a:ext>
            </a:extLst>
          </p:cNvPr>
          <p:cNvSpPr txBox="1"/>
          <p:nvPr/>
        </p:nvSpPr>
        <p:spPr>
          <a:xfrm>
            <a:off x="8022138" y="435024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</p:spTree>
    <p:extLst>
      <p:ext uri="{BB962C8B-B14F-4D97-AF65-F5344CB8AC3E}">
        <p14:creationId xmlns:p14="http://schemas.microsoft.com/office/powerpoint/2010/main" val="2988444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160</Words>
  <Application>Microsoft Office PowerPoint</Application>
  <PresentationFormat>Widescreen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2021-09-22T19:38:03Z</dcterms:created>
  <dcterms:modified xsi:type="dcterms:W3CDTF">2021-09-23T19:52:39Z</dcterms:modified>
</cp:coreProperties>
</file>