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43D3-F3B2-4FF3-ADD7-77DEC8A18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71479-6CEA-43E2-AE61-DB62E6EDE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3B93F-CCE2-4D04-ACDF-ABBCC11D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102FB-A180-4400-8196-336735F0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56E0E-FA0E-4C11-B3C0-28A87CF6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BF1F1-AB72-4B72-A2D0-7413CE0D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5FB5D-4FFC-43F6-91AF-BBDEA2F51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37F2E-DD08-4A0C-9307-63B30C20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4F2D9-1692-49B6-8407-BB2521C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3E472-2536-4C10-8853-50F0F57C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116AD3-C7B4-4A77-ACDF-54CCF04F6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3F9CF-53F0-4DCA-BEB5-31725058E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37C7A-107B-4E4F-BD65-7B176CC8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FC276-B1F7-4736-A9C9-75768FEE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1B64-98E4-4770-A1D8-C55EDB9B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7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9B5B7-A9ED-404D-98E6-DEFEECD7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E0FE-CCA3-4BD3-9BE2-E63DB226F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3BB15-91E5-41AC-B86F-1AA56534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D1960-544A-4D60-8A16-72FC57F4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8037F-0776-44E5-9E23-8D0526F1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9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237E0-2984-4BA0-852C-1F2FC9DC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D9625-0A1F-4462-A1CB-79DEC48F9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8789-AB63-4EB7-B67D-13A063AF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28AF-7F6B-43FC-B299-A2F9D4298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DF737-08E0-4064-92C2-F1970DB0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9B4B-0655-4CC2-ABF1-002A98FD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D5BBB-F6BF-4B98-9DC3-A3BF56487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80D55-AA68-4CE1-B930-B9FBD3FA4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37D18-F8DB-4948-8335-5209A9DF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3722C-7561-4053-B656-D8D59EC7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9B893-D88C-4148-9D3E-F8A41363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0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2353-A55B-4974-8AEF-28790201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798A6-586A-4D1B-8DB0-86606BC12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6A981-0005-4AF8-A656-F6CC7426D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C007A-1FE1-40EC-ADF6-881D02CEE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597BEC-5BDC-44FE-AA5A-F16B3D4ED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7A5E6-6E82-4FAF-A450-D35DBA93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ECE78-8156-4400-ADC7-DF492A4F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96C9B9-1CC5-4EB1-8B61-44118891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3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5100-4F9E-488A-A0DE-873E4D89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4647E-E318-49B3-856C-519D76AB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98A38-E863-4425-B95A-11F27568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F88B4-D146-4EC1-AA59-88207C65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D950B-5C79-44CD-B5BD-C98D13EB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D113B-FC5D-4025-B664-4FC85310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6DBA8-4753-46FB-B3E7-ECB8E37A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4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5600-AF08-454B-BB06-7538BE09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49BCD-6FCA-4A69-ADC4-C4A26A8EB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982FC-6575-4412-A218-122676BC4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55DCF-B20D-4F77-9AA7-44BD09C9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C5F93-79A8-433C-994F-9B6A0403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F934E-4282-4D3F-B083-2798E603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0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7144-9889-43EE-85A3-A79E9B4B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9001A-0062-4DC4-B4DE-690C33AAE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DF375-68A3-4B3C-B49C-AF9EAA979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A46C0-63B9-4F12-950C-21D30EEF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33376-DE2A-481C-AB53-7306D026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96F03-7B82-4087-8526-027C1C31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CB049-EEF4-46CB-A023-82979BC6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919CD-1EC1-4455-9AD4-30DF58C2F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64424-5D7C-42F2-B0E6-BB03F9F84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EE8E-3749-4AC9-9AC5-764FA3AFCF18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5D078-7A4E-412C-9CA6-91BC68A94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84CD5-A8F7-4DF3-BC1A-A46BCC92A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F51F6-7F54-440A-B8D0-E63B49B1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9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DCDAF-AE5C-4DA3-98AA-5601A1558B84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09/14/2021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F2315-4B1B-4740-94EF-E970DABBCABC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09/14/2021 19:31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15F3A-BE66-40B1-A464-2B2E5C64676E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09/14/2021 from 19:31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D70FE-B36F-4E36-8090-C691BDC446A4}"/>
              </a:ext>
            </a:extLst>
          </p:cNvPr>
          <p:cNvSpPr txBox="1"/>
          <p:nvPr/>
        </p:nvSpPr>
        <p:spPr>
          <a:xfrm>
            <a:off x="6076948" y="3428998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09/14/2021 from 19:31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AB50FD-257F-43FB-A9F0-41B8FE2CB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38550"/>
            <a:ext cx="6076944" cy="3090446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CEF62F37-D99F-4624-A774-8A7E66EEA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6" y="345020"/>
            <a:ext cx="6115054" cy="3083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10CE19-33FB-455F-9882-89327F338225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973813-EEA7-45FF-A632-F6CD357F26A9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7BAF1E-CCE1-4C97-AE89-EDD6AC662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44" y="3805475"/>
            <a:ext cx="3351436" cy="3052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A19568-6748-48B3-8ABA-E82FD9DBCDE7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52CC0-C9F8-4E6D-88AE-571A8B43601F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378428-2FAF-4869-8A72-225A628EF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117" y="3816487"/>
            <a:ext cx="3351436" cy="30415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993B06-68A4-4238-9D7E-1F1C5F5A4BE5}"/>
              </a:ext>
            </a:extLst>
          </p:cNvPr>
          <p:cNvSpPr txBox="1"/>
          <p:nvPr/>
        </p:nvSpPr>
        <p:spPr>
          <a:xfrm>
            <a:off x="9236897" y="410402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8FD24-66B6-4EBB-A972-80A348D4E729}"/>
              </a:ext>
            </a:extLst>
          </p:cNvPr>
          <p:cNvSpPr txBox="1"/>
          <p:nvPr/>
        </p:nvSpPr>
        <p:spPr>
          <a:xfrm>
            <a:off x="3161217" y="410402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38952-A98F-48A9-8BB1-BDEE18F1C16C}"/>
              </a:ext>
            </a:extLst>
          </p:cNvPr>
          <p:cNvSpPr txBox="1"/>
          <p:nvPr/>
        </p:nvSpPr>
        <p:spPr>
          <a:xfrm>
            <a:off x="8275247" y="441758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E769C8-5B2B-4238-A3F1-781F4B874FA9}"/>
              </a:ext>
            </a:extLst>
          </p:cNvPr>
          <p:cNvSpPr txBox="1"/>
          <p:nvPr/>
        </p:nvSpPr>
        <p:spPr>
          <a:xfrm>
            <a:off x="2240207" y="441758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CBD226-B8B1-47B1-8A8A-7316D9DEBB7D}"/>
              </a:ext>
            </a:extLst>
          </p:cNvPr>
          <p:cNvSpPr txBox="1"/>
          <p:nvPr/>
        </p:nvSpPr>
        <p:spPr>
          <a:xfrm>
            <a:off x="8549581" y="4741534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454BCD-1D37-43F6-A9BC-838F45A0A8D4}"/>
              </a:ext>
            </a:extLst>
          </p:cNvPr>
          <p:cNvSpPr txBox="1"/>
          <p:nvPr/>
        </p:nvSpPr>
        <p:spPr>
          <a:xfrm>
            <a:off x="2449069" y="4741534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9CD00A-EC2D-4316-8979-6CAA4404A1FD}"/>
              </a:ext>
            </a:extLst>
          </p:cNvPr>
          <p:cNvSpPr txBox="1"/>
          <p:nvPr/>
        </p:nvSpPr>
        <p:spPr>
          <a:xfrm>
            <a:off x="2872442" y="4525683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ADF309-0B7E-44F3-8EC5-F2315A193A3B}"/>
              </a:ext>
            </a:extLst>
          </p:cNvPr>
          <p:cNvSpPr txBox="1"/>
          <p:nvPr/>
        </p:nvSpPr>
        <p:spPr>
          <a:xfrm>
            <a:off x="8955252" y="454069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64807B-6C15-4F06-B27E-3A2991EE3686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These measurements were taken during TC Nicholas. </a:t>
            </a:r>
          </a:p>
        </p:txBody>
      </p:sp>
    </p:spTree>
    <p:extLst>
      <p:ext uri="{BB962C8B-B14F-4D97-AF65-F5344CB8AC3E}">
        <p14:creationId xmlns:p14="http://schemas.microsoft.com/office/powerpoint/2010/main" val="415258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158</Words>
  <Application>Microsoft Office PowerPoint</Application>
  <PresentationFormat>Widescreen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3</cp:revision>
  <dcterms:created xsi:type="dcterms:W3CDTF">2021-09-22T18:57:37Z</dcterms:created>
  <dcterms:modified xsi:type="dcterms:W3CDTF">2021-09-22T19:16:20Z</dcterms:modified>
</cp:coreProperties>
</file>