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F7BE8-92D4-4E0D-9A62-AC1C84F21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6E98F-A2CC-4720-B91B-65B7CFD30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970D8-DB01-4FA5-8A62-8F67CF4B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0E368-007F-40A6-BF00-7DCD8792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91685-E69D-479D-8405-1462D662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175D-4E74-4986-BEE2-579832C3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777B4-2458-4EB6-889C-CA36E4235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B8A0F-CA95-4827-AF5D-1FE79314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0D2B9-95C7-4035-9923-9DEA44D6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DE513-368D-4ADC-B28B-9E57674E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7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B9C1AF-C8C5-47BF-908D-8FC33723A4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A4054-29F9-4764-81F3-4B1E7F094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9C60E-191F-49E4-9720-019925C9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A9C4F-75DA-4F17-85D8-79E6E986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7AF5-3DE7-4508-9EB5-46BF437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8EF9-4BD5-45BA-9545-E6E0B70C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1299-828C-4CBD-B0EE-AB2D5B154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633FE-DF1F-49C6-A14A-C760418C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92DE0-4BBD-4F1E-AFC1-737B1729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B447E-D94A-4F5D-8069-F0BB25C5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09CC-C8F8-4008-AB1F-3B6DB6B7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D6F29-6ECE-4C28-B1F6-66EDE394E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9990E-072A-4725-A338-D8D2CF4E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BA272-6BF3-4B0B-8C59-D2A15832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5BDBB-C19D-43B8-88DC-FC69322B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2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DD59-30CD-4686-B0B0-B3C9205D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07168-5E09-4A49-93FF-0CA8D8BE5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BB419-798D-4530-8EDA-564F4EB0B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EE4BB-1CA8-491E-BF91-8B5BA9F7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E8766-FC75-472E-8E2A-40DEEFC6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EEEB2-2B5A-48DD-A17F-6DB0A37C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8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C5AB-AC7F-4B24-AA04-4D595444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46E19-0BF6-465A-847D-4E01D9A08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1DE5E-7835-401E-A174-8FF97943A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B5B3E-A8F3-401E-9975-BB0164223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EABE9-19D1-4FE1-92C7-95E0CD144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981C67-8F67-47F3-ABEC-4538D9D9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5C9875-E9B6-4DEA-A39F-C4424168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22CD3-9227-4A12-8EC2-A5CBF286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5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48AA-C498-4E0F-8480-0F2526F9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82B3B-7E57-42E2-ACD1-2EDE6B8D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6B4D4-3D4B-4650-A73C-690FCE79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8316B-413C-4AB2-A36D-6D12FC6E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4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DD18AB-87EB-4D36-A8B0-249545F0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8BEB4-065C-45E8-A80A-195B815B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C9EB8-E46D-4CFF-BE48-1EF1D7C4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3FDF-F9E9-48E5-BCD9-FD05C844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50FCB-EFCD-47CF-99E2-50E2AAA64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6A512-BC50-4908-889F-37D00F892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6F0A4-A405-4E96-AA3A-1CFBC097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3B081-F636-4098-9320-14A74030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8ECEF-50C9-488B-BCD9-F5C8760B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3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02C2-1CD2-4110-BE94-969105D2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B94A9-FBAE-425E-934E-D9D2D8159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F726C-C685-43C6-B6F4-93FA770E0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CDBF6-0CA7-4118-B572-EACF063E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DC6C8-4B4E-45B6-98E0-4CA25A8D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5B186-E8B5-417C-84FC-742FB0F8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C2ACB0-F862-4C68-A584-191B5AE2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FE2BF-ACD9-48D5-AC9A-2200B351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41C9B-1765-4E54-871A-0BDB34515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8E77-4788-409E-9492-12CEA6DEC87E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E1417-99D5-4419-AFC8-8B819A818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FA5F-0EB9-48E3-947F-6277200E3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7FCD4-C820-4B65-85C6-3BC7301D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2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5BE940-5D51-4A71-AA26-61532A3D5DA2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09/15/2021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776F2-C1EF-421B-B7B5-289D07CD76A8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09/15/2021 19:11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0C2E2-2335-43E9-B729-1365B7347AE8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09/15/2021 from 19:12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6A1F8-2309-44FB-B08C-3658ACBD7E9F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09/15/2021 from 19:12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4E10776A-90D6-4065-99A6-D0829174B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1"/>
            <a:ext cx="6064191" cy="3090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65437F-90CA-48C0-81CD-9841E4DDCF36}"/>
              </a:ext>
            </a:extLst>
          </p:cNvPr>
          <p:cNvSpPr txBox="1"/>
          <p:nvPr/>
        </p:nvSpPr>
        <p:spPr>
          <a:xfrm>
            <a:off x="-90714" y="291346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FC296C69-595D-4CE0-ADEF-C1C23D60C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1" y="338548"/>
            <a:ext cx="6127809" cy="3090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5A4F0A-7EED-4C87-913B-11F4911EC6BD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F716EF-5DB4-4E5C-A9F0-68B86F61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960" y="3769662"/>
            <a:ext cx="3653599" cy="30883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7DBFC0-BBF9-44DD-8429-0F7C2685A6B9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A4EC3-4650-4C2B-AD20-54785E20D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542" y="3767548"/>
            <a:ext cx="3438915" cy="3081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DD5949-B1FB-4362-9FF1-7753C75CE45C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018176-D010-41DA-B47F-5BE43BD84C25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F9614-0B17-403E-A625-44C67BCFDF5F}"/>
              </a:ext>
            </a:extLst>
          </p:cNvPr>
          <p:cNvSpPr txBox="1"/>
          <p:nvPr/>
        </p:nvSpPr>
        <p:spPr>
          <a:xfrm>
            <a:off x="3474272" y="417069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D1275C-8917-426E-9C8B-E48143EFDE09}"/>
              </a:ext>
            </a:extLst>
          </p:cNvPr>
          <p:cNvSpPr txBox="1"/>
          <p:nvPr/>
        </p:nvSpPr>
        <p:spPr>
          <a:xfrm>
            <a:off x="9609013" y="417069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E43A48-DA7B-472C-B721-06400D411946}"/>
              </a:ext>
            </a:extLst>
          </p:cNvPr>
          <p:cNvSpPr txBox="1"/>
          <p:nvPr/>
        </p:nvSpPr>
        <p:spPr>
          <a:xfrm>
            <a:off x="2951844" y="450925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81AE77-EA36-4933-B4A7-06AAB3AF54C6}"/>
              </a:ext>
            </a:extLst>
          </p:cNvPr>
          <p:cNvSpPr txBox="1"/>
          <p:nvPr/>
        </p:nvSpPr>
        <p:spPr>
          <a:xfrm>
            <a:off x="9058147" y="450924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711A73-4549-46C0-AE17-A0ADD356A4A7}"/>
              </a:ext>
            </a:extLst>
          </p:cNvPr>
          <p:cNvSpPr txBox="1"/>
          <p:nvPr/>
        </p:nvSpPr>
        <p:spPr>
          <a:xfrm>
            <a:off x="2557554" y="470176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FAB3B0-210C-4CAE-8D18-AC22BBCCCAC4}"/>
              </a:ext>
            </a:extLst>
          </p:cNvPr>
          <p:cNvSpPr txBox="1"/>
          <p:nvPr/>
        </p:nvSpPr>
        <p:spPr>
          <a:xfrm>
            <a:off x="8608598" y="472469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A497D9-60A3-4FA0-93E5-4327633F14B2}"/>
              </a:ext>
            </a:extLst>
          </p:cNvPr>
          <p:cNvSpPr txBox="1"/>
          <p:nvPr/>
        </p:nvSpPr>
        <p:spPr>
          <a:xfrm>
            <a:off x="2237524" y="435928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02BB16-DBCC-45AD-B450-AED19A8D1D9A}"/>
              </a:ext>
            </a:extLst>
          </p:cNvPr>
          <p:cNvSpPr txBox="1"/>
          <p:nvPr/>
        </p:nvSpPr>
        <p:spPr>
          <a:xfrm>
            <a:off x="8328820" y="435404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</p:spTree>
    <p:extLst>
      <p:ext uri="{BB962C8B-B14F-4D97-AF65-F5344CB8AC3E}">
        <p14:creationId xmlns:p14="http://schemas.microsoft.com/office/powerpoint/2010/main" val="2514425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2021-09-28T16:36:16Z</dcterms:created>
  <dcterms:modified xsi:type="dcterms:W3CDTF">2021-09-28T16:46:09Z</dcterms:modified>
</cp:coreProperties>
</file>