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5C84-5F19-4CCE-A231-FD6A7957B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8B413-7D8D-4890-B2C5-6CDFA514A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68DC0-B186-464A-BC4B-BF7BF295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D8D3-6A98-4F28-B286-4549514E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84B65-D7A0-4A00-8D89-9C3DA64A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5A65-5E33-4791-A961-86F00A0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240E0-EA0A-42C3-A1A5-A832440C3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091E2-546D-4985-875A-C32415B6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7234-7241-4C25-8E2F-357137CA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1897-6D8F-4395-AC47-827EEEFF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078424-ECBA-4DAC-B6C3-46A958751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DF8BA-02F7-44B5-9752-3B3E8142D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F1B-D96D-4A5F-8AAE-F8AA2FF5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E526E-73D3-4FE9-A3B5-27ADBBA0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89C1-0039-465E-972D-29FF8E30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47CB-6F50-4C2C-9CFC-240C2419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180CF-298D-454F-B45E-0C5FC224E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7C919-8478-49A8-AC7B-71042BA9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50FB7-964A-4CAB-B7D1-6F4346EC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6A722-8366-4D4E-B812-B825377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2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DD58-62EC-4A4F-BFC9-62F764C3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815D1-8E61-41C2-8FF3-313F8D24B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55B3C-400E-45BA-B0ED-88EC6E22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5175B-95F8-40D3-A71D-1CE1DE22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B1C90-76B3-4992-9811-00C00DA9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0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3D40-5E60-4325-840E-72329C07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FCD74-AB20-443F-9F2D-6E4991C4D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76465-7DD0-4AFA-ACB1-904010B3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D038A-86FE-48A1-BB85-6C433135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4B7A7-2ACA-4CCB-BFBD-18DA859D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5BFB2-D020-496F-B388-3A4EA58D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8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F2BE-BE5B-4D07-B1E1-BAA8CBD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BF5A-E49D-4D6D-B1C4-12A0CFB40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4F67-A41A-4096-BC1B-77C4CAB98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54E7B-3A56-4FA9-845F-5B46F9E4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9422F-1AB8-4E26-96D0-CE2A32CD9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A9A04-6DF6-48BA-B805-D67A0636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1ACE7-73B0-4FAE-8BAE-DB527F4E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73C7F-93E0-423C-900B-534C5C63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38B7-CBC6-47E9-B0B4-87769306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CCDEF-E98E-41D7-B2D6-986DE9A8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250A5-7E60-468C-B76E-926D30FA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D6E27-8D5C-4F42-BAB2-16C28DE5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37835-2A44-42C8-B007-97982D05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603B1-3D30-4A78-A752-8C14CA19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A4785-8F8F-4171-B114-36D39D2E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5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7029-13B8-4258-A967-E220FBB3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F793E-6BF2-4C1E-8D7E-B8FC33D66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F6B6E-78E0-4A1B-A19C-E58FD8F77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AB518-6FF6-46E7-A7FD-89C760AD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51377-68E7-455F-9F3B-3BBB23253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47902-5676-4C01-860D-881AA9B2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4F88-6CFC-4D3E-8DC0-D75643E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75F89-F0CE-40E6-BBC7-20AEC4450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86673-39EF-4ED5-AA49-3682D7F11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0D342-96F2-4460-9CB7-E8FC7FB1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8E124-9A74-401E-81E8-4ADF795D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A76C2-2082-4BB1-8B8E-820F5576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4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69893-763F-4302-B663-4EB6E5DA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49980-8894-4228-A772-38ED542E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4B684-BA9F-4CC2-BBB7-DAE9FC38E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AC90-3DD0-4495-951C-B5B3EB81078A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8D7AC-2281-4291-91C6-AA79E8AF1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89DEC-E725-4F38-AF7C-CEDB18153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D08A-701F-4597-83FF-7A08433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B06D2-5DC4-4636-B423-AF0CF3DA4A76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09/16/2021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79577-5A0A-40D2-A9D3-EF69AE5181E1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09/16/2021 18:51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6AA6F-AD23-4E9D-83F1-5C8391C68C78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09/16/2021 from 18:54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6B19D-6E28-4CE4-A16B-978B238E88CB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09/16/2021 from 18:54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E18AD-5311-4D75-9E5F-09845406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1"/>
            <a:ext cx="6105524" cy="3090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C5C2E-20D9-438A-A421-166C40AD8783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5533876-68D2-4F0D-AFAE-3FF4088C7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36655"/>
            <a:ext cx="6086475" cy="3090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DE070B-CCA7-499F-9909-E24288AE779B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BCC61-F001-4C0D-9498-116314809335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7FAC3A-CD81-41C5-8091-2D250E67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60" y="3774744"/>
            <a:ext cx="3295583" cy="3083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68F128-FC93-4CC3-BFCD-8C486FEF5D30}"/>
              </a:ext>
            </a:extLst>
          </p:cNvPr>
          <p:cNvSpPr txBox="1"/>
          <p:nvPr/>
        </p:nvSpPr>
        <p:spPr>
          <a:xfrm>
            <a:off x="9541697" y="417069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2F09E9-5FD2-4447-A5BF-AD13D5C1A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676" y="3774744"/>
            <a:ext cx="3218265" cy="30844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B3447-E517-4F15-8FC2-924A4FDC10C8}"/>
              </a:ext>
            </a:extLst>
          </p:cNvPr>
          <p:cNvSpPr txBox="1"/>
          <p:nvPr/>
        </p:nvSpPr>
        <p:spPr>
          <a:xfrm>
            <a:off x="3474272" y="417069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097F8-FF7C-4499-A8F8-E62172450607}"/>
              </a:ext>
            </a:extLst>
          </p:cNvPr>
          <p:cNvSpPr txBox="1"/>
          <p:nvPr/>
        </p:nvSpPr>
        <p:spPr>
          <a:xfrm>
            <a:off x="9185634" y="451990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D2112-2EFF-4D40-BD8E-E754A0A9634D}"/>
              </a:ext>
            </a:extLst>
          </p:cNvPr>
          <p:cNvSpPr txBox="1"/>
          <p:nvPr/>
        </p:nvSpPr>
        <p:spPr>
          <a:xfrm>
            <a:off x="3089808" y="451990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3EC9B3-E645-40A4-AC0D-303A1CCEF32A}"/>
              </a:ext>
            </a:extLst>
          </p:cNvPr>
          <p:cNvSpPr txBox="1"/>
          <p:nvPr/>
        </p:nvSpPr>
        <p:spPr>
          <a:xfrm>
            <a:off x="8608597" y="470176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6BB2C1-AA3F-48AA-996D-EBD892C6336F}"/>
              </a:ext>
            </a:extLst>
          </p:cNvPr>
          <p:cNvSpPr txBox="1"/>
          <p:nvPr/>
        </p:nvSpPr>
        <p:spPr>
          <a:xfrm>
            <a:off x="2557554" y="470176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3AFC23-BB1D-410B-82E0-2F285B15E069}"/>
              </a:ext>
            </a:extLst>
          </p:cNvPr>
          <p:cNvSpPr txBox="1"/>
          <p:nvPr/>
        </p:nvSpPr>
        <p:spPr>
          <a:xfrm>
            <a:off x="8346102" y="436603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F27258-2E0B-4397-95C5-5DE442D8E1E9}"/>
              </a:ext>
            </a:extLst>
          </p:cNvPr>
          <p:cNvSpPr txBox="1"/>
          <p:nvPr/>
        </p:nvSpPr>
        <p:spPr>
          <a:xfrm>
            <a:off x="2277776" y="436461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ADD46-8622-4151-A2AB-A78BB68109A7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CD224C-95E8-4955-9B23-DA838555851B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2188556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2021-09-28T16:19:32Z</dcterms:created>
  <dcterms:modified xsi:type="dcterms:W3CDTF">2021-09-28T16:34:06Z</dcterms:modified>
</cp:coreProperties>
</file>