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A3C-13DA-45EF-B097-DC724362F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B6D47-FAEB-421F-915E-CC90EEC67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2470A-904A-4545-809E-50AE105D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13DB2-3E25-4E64-B3A7-DD43230B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260E7-8F69-4F42-830E-7E0E6099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0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7693-315D-4CFE-926B-5FC4B697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847BF-49F7-4AE8-BB5F-3223631B3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45DDD-7408-4431-9471-4E0D42BE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1C11E-EDE6-45DC-9527-7F8008EF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31DC-0925-4A99-9990-354E51BB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C181F-36E1-4C39-8A6F-7F4FFE8DD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007E0-6C86-41BC-8A7E-5FB97261A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B93CA-43A1-42B9-A4A6-8AC61DD6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3468B-B3C2-4018-8864-D23661B8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61CCC-0265-4025-90DA-D4B4D9E9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0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6460-DC91-4E66-9998-83232BEE0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FC525-4945-4F48-909C-65D2A6226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E1F46-8D2B-41CE-8C51-23C6CFD9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1242-104D-4588-B279-EEE441E4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C401-FF35-4E5A-A014-88A0C00C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1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3AF3-6149-41A7-9F9A-44A7F840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C53BF-A53C-4DB4-B982-5C759029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EAED-41ED-4D91-B6F2-1CCE2D50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5056E-E90C-46E2-89BF-27BA7DDB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E9E6C-5579-4E10-A80A-7C98886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2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2810-9FF1-42B7-B22A-459C52FF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2ED42-2815-41D6-858E-801C566C0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7D7ED-CDD1-4179-8954-CB99D5236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E22EC-73D4-4382-A931-89AE4796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9BFEA-3882-4E35-B3A8-1C401CD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B569-2CB8-4F6B-BC6E-515F403E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02E0-4DC2-4B21-AA43-70BCA1AF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4C5BC-A8B0-4F92-B792-DA83C2F5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5D489-7730-42B7-8CC7-9EB19C17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B0143-CC84-4A44-B987-4928F8120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528B7-4780-4040-A35E-E22A4A8F1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95AA9-CF5B-436C-B694-57970D67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71CD5-F67F-4AD4-A39B-EBCFB39E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A4405-8839-4017-AB01-C2E57148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AF79-FE6F-470E-9E71-A07B7C61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DD21E-E67A-474A-920B-F3F9AEBF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35090-C90B-42C0-9D7B-805F1D0E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1489D-D1D6-4697-9536-E5591F0F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80FC2-B1BE-4C4F-BB61-623FA254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4892C-793B-42FD-AB83-2C49D76A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D40B1-4161-4E5B-B481-87677241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9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8635-E105-4A02-ACDE-9232E82F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8F51-E81A-40D7-AD8B-6B12CDD6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F44E8-2248-4255-B75A-89B89C1FC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88B5D-D833-4DFC-8B63-A5F738F1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02A32-D2C6-4B59-900B-27D5CB59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1A6F9-3BF3-411A-AE97-A49ADD33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8630-6595-437E-93D8-BB290DDD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15B26-99B1-4AD1-9A09-ADCCC36E2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29EF-6C4A-4E1D-80B4-071829C27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AC728-C842-45AC-9066-4A0995D2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56781-6696-4C57-B4F9-F7709C46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00EC1-559F-4522-88C9-3AB42B0B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9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AD624D-B733-4E95-A432-DF9435B5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0F3F7-D429-4094-AF50-791B0F703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0804A-987F-497F-A6A0-4655669AE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AA70-B0DC-4EF3-85DF-1732603A57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94AA-B15E-4135-8C61-73FC64CC8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B1691-C31D-4CF4-80F5-802049B21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4C2D7-1AFA-4464-903F-35465CE8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3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95D55-93E1-4E07-B44D-57A9B0D3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2"/>
            <a:ext cx="6096001" cy="3090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CC69C-9D5A-421D-B57A-BD5F1DF64631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09/17/2021 13:01-23:01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D11C8-16C2-4783-9F89-F288AB43386E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09/17/2021 20:01 UTC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1F161-8F07-4864-A0F9-2061ABCE836E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09/17/2021 from 20:15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08DC3-A9AA-4AFE-BA60-60BD6B3312FA}"/>
              </a:ext>
            </a:extLst>
          </p:cNvPr>
          <p:cNvSpPr txBox="1"/>
          <p:nvPr/>
        </p:nvSpPr>
        <p:spPr>
          <a:xfrm>
            <a:off x="6076948" y="3428998"/>
            <a:ext cx="6115052" cy="338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09/17/2021 from 20:15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4D2A4-A999-46C1-9A64-4440E0577CD1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2F5FB13-EDD3-4A09-9672-559129AB8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8" y="338549"/>
            <a:ext cx="6115051" cy="3090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063E0-E5B3-4C40-A2D0-698A9E267291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A4332-1AC7-41FF-B2E9-9C7A4CD520F5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D1822-E079-4693-AB06-023830528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188" y="3767551"/>
            <a:ext cx="3320859" cy="3071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892040-B7B2-47B5-BA76-2740F3165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364" y="3787196"/>
            <a:ext cx="3117268" cy="3052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80E65B-8AEB-4E99-AF1F-5AF81C2D100A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57DA8D-51CE-40EA-90CA-E66151AD725C}"/>
              </a:ext>
            </a:extLst>
          </p:cNvPr>
          <p:cNvSpPr txBox="1"/>
          <p:nvPr/>
        </p:nvSpPr>
        <p:spPr>
          <a:xfrm>
            <a:off x="9217212" y="409521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D08B4-A9B8-4E11-92AA-98804BF03F6D}"/>
              </a:ext>
            </a:extLst>
          </p:cNvPr>
          <p:cNvSpPr txBox="1"/>
          <p:nvPr/>
        </p:nvSpPr>
        <p:spPr>
          <a:xfrm>
            <a:off x="3483162" y="410610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88758-1E85-45E6-B9FF-4CA9A4A7DEBE}"/>
              </a:ext>
            </a:extLst>
          </p:cNvPr>
          <p:cNvSpPr txBox="1"/>
          <p:nvPr/>
        </p:nvSpPr>
        <p:spPr>
          <a:xfrm>
            <a:off x="8389547" y="434143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A6C71-2D10-4982-A1FC-3099F98471D5}"/>
              </a:ext>
            </a:extLst>
          </p:cNvPr>
          <p:cNvSpPr txBox="1"/>
          <p:nvPr/>
        </p:nvSpPr>
        <p:spPr>
          <a:xfrm>
            <a:off x="2293547" y="435955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328F2-76C1-4304-BA23-23BEFFCF0A4D}"/>
              </a:ext>
            </a:extLst>
          </p:cNvPr>
          <p:cNvSpPr txBox="1"/>
          <p:nvPr/>
        </p:nvSpPr>
        <p:spPr>
          <a:xfrm>
            <a:off x="2586975" y="4698104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275A73-BB1A-48A9-B4A6-3881BC7763AA}"/>
              </a:ext>
            </a:extLst>
          </p:cNvPr>
          <p:cNvSpPr txBox="1"/>
          <p:nvPr/>
        </p:nvSpPr>
        <p:spPr>
          <a:xfrm>
            <a:off x="8611744" y="4698103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E16F98-2BFE-4A63-A133-D0D56B7BD1EB}"/>
              </a:ext>
            </a:extLst>
          </p:cNvPr>
          <p:cNvSpPr txBox="1"/>
          <p:nvPr/>
        </p:nvSpPr>
        <p:spPr>
          <a:xfrm>
            <a:off x="3153156" y="460884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4AACBC-EE3D-41EF-94E7-C7E43221769E}"/>
              </a:ext>
            </a:extLst>
          </p:cNvPr>
          <p:cNvSpPr txBox="1"/>
          <p:nvPr/>
        </p:nvSpPr>
        <p:spPr>
          <a:xfrm>
            <a:off x="9173137" y="455214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995705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2021-09-22T18:35:33Z</dcterms:created>
  <dcterms:modified xsi:type="dcterms:W3CDTF">2021-09-22T18:52:33Z</dcterms:modified>
</cp:coreProperties>
</file>