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EA22-1478-4F06-B927-6985D675D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A164-84A6-41E0-8C85-92E39F3C1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6A9CB-ABBE-43D0-B423-45A3B13C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B766-B6CB-44CC-B50D-BD042D6F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F7930-D502-48B2-8517-068DAC76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16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75CD0-F793-49A9-A39B-7F7A5A6F4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C7B2E-C95A-434D-ABBE-CB92FD454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CE037-1F5B-4688-81F3-677DA422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35BF41-C5F7-4286-AF4D-86ADF1C6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B0437-B48F-4646-83A2-8EBE5059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02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77870-ED5A-446E-93D1-1EC07EBE9F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88E15F-86A8-4113-B045-14C610D222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EC299-3783-4E14-926F-B84544F06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B33A6-0AF7-4EF8-841D-8DC8BE1E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DBEF2-6980-4547-9A4B-16EF5E6DD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2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9F44-0ABC-4196-B347-512E1055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B518-0165-4BAF-8202-1DFA9A079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B0479-AF8A-488A-84BB-F055DFDD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291A4-5DED-4A06-AC39-4319D21F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4E36-B569-4479-A0E3-345CB4C57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28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C35D-B89E-4281-AEF2-7E48A7A4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0F804-7586-4842-B245-31946C49E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C333E-82CB-484D-B34F-572F28F2D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E781-D80F-438D-8630-96364F40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C25A0-5394-4DF3-8299-3731EF8B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0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B13BC-E32E-491C-B075-DBB7D800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AB3D0-C467-498C-9435-41528A81F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A5168-47FB-4ABB-8D2D-1407964E2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8309E-3B1F-44DF-AF1C-387B82C74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44019-C201-4E87-86B7-9C78315C0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C5C2A-9E6A-4A29-9183-04D53997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26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9EED-B0B7-4A55-A9D2-CC5E428E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EBB2D-4668-488F-9FE4-CD1046960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4DBAE7-7552-41E4-9FDC-F49384690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AD4C4A-832E-45E9-96CB-F2D958118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2DDD30-2576-457C-8969-DDB12AAC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4CD97C-E33D-4E21-A5AC-7580A0DB2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427D5-8252-4E5B-83E9-7F8D55FA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FD14E-9B81-4214-91B2-092101097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5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1ADBC-6871-4E0F-A6C4-318FCA65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03E679-0F14-4D7D-98AB-49219FF6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CDBBB-BC0D-4B71-818A-DA3205343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B59E8-05AE-477D-94B7-69FD38DF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3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DC101-7FA0-4A2F-BA45-0FD9B24B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D9353-BF0A-4D3D-BFDA-33CF9D2D2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748A-D344-4E40-BD4B-4C8BEC58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40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B32B-1312-4415-AC61-9179CABC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843D-F0D1-4CB8-ACB2-EB59A8663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26EB1-0223-4234-8520-E23FE06D1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92B7-666E-4193-9FFF-17579DA0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34A7F-155F-428F-95A4-578987FC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F66FF-D484-4DDF-A6A1-25B3E062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4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A01F6-4CDF-42CA-B84E-762CFDCA7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32C99E-AB61-4CFA-93B8-82D5819E33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C2470-8C7A-414D-A5AE-6F30F9E75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18D367-CE25-4D9A-BF0A-4477FE342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A330C5-9A34-4D7A-A551-ED1F0920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96F8E-F424-45E8-8B28-A2D488DD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85689C-5129-4C40-B5CA-0B89BB00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A7101-FB80-4F57-894E-50012BF6A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146E2-1CD9-48B7-BC39-E462CBB14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6EA7C-127E-4E1F-AB7E-2B24117CEB2C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388AB-904C-4E52-B70E-8FFEFADF6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BF221-E5CA-44A9-AD01-0C45315ED9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9B567-340E-44EC-BE23-1E6E037D5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FAE1C9-1363-40B7-A282-523CACC5D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3" y="338554"/>
            <a:ext cx="6190514" cy="3073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7CF2F9-2D98-4A47-80A3-06893E369C60}"/>
              </a:ext>
            </a:extLst>
          </p:cNvPr>
          <p:cNvSpPr txBox="1"/>
          <p:nvPr/>
        </p:nvSpPr>
        <p:spPr>
          <a:xfrm>
            <a:off x="-12353" y="0"/>
            <a:ext cx="619051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09/18/2021 13:01-23:01 UTC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0C42E-DC44-4946-883A-DEA0B7425713}"/>
              </a:ext>
            </a:extLst>
          </p:cNvPr>
          <p:cNvSpPr txBox="1"/>
          <p:nvPr/>
        </p:nvSpPr>
        <p:spPr>
          <a:xfrm>
            <a:off x="-12354" y="338554"/>
            <a:ext cx="6190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CD933-2F31-4CC5-AB5E-0E123DED9E6E}"/>
              </a:ext>
            </a:extLst>
          </p:cNvPr>
          <p:cNvSpPr txBox="1"/>
          <p:nvPr/>
        </p:nvSpPr>
        <p:spPr>
          <a:xfrm>
            <a:off x="6178159" y="0"/>
            <a:ext cx="601384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09/18/2021 19:51 UTC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059E0834-0752-44A0-9555-80BDD9ACD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58" y="338554"/>
            <a:ext cx="6013841" cy="3073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F39E5D-C4E9-4D67-8DF5-57081B1BCC1D}"/>
              </a:ext>
            </a:extLst>
          </p:cNvPr>
          <p:cNvSpPr txBox="1"/>
          <p:nvPr/>
        </p:nvSpPr>
        <p:spPr>
          <a:xfrm>
            <a:off x="6178157" y="295907"/>
            <a:ext cx="6001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://www.star.nesdis.noaa.gov/smcd/spb/aq/AerosolWatch/?product_date=20210908&amp;zoom=8&amp;lat0=30.47293396021489&amp;lon0=-95.16090146122589&amp;layers=67108881&amp;region=conus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8CB97E-771D-4537-A369-4C8377380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188" y="3750191"/>
            <a:ext cx="3283737" cy="31063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F92A22-B8A0-4FC2-A351-81D7CD547341}"/>
              </a:ext>
            </a:extLst>
          </p:cNvPr>
          <p:cNvSpPr txBox="1"/>
          <p:nvPr/>
        </p:nvSpPr>
        <p:spPr>
          <a:xfrm>
            <a:off x="-12354" y="3411637"/>
            <a:ext cx="619051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09/18/2021 from 19:56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EAE6E8-944C-4130-A4FD-D204FBFCDA8D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3E0477-8AC4-4931-8723-10118231AEBD}"/>
              </a:ext>
            </a:extLst>
          </p:cNvPr>
          <p:cNvSpPr txBox="1"/>
          <p:nvPr/>
        </p:nvSpPr>
        <p:spPr>
          <a:xfrm>
            <a:off x="6126137" y="3411637"/>
            <a:ext cx="606586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09/19/2021 from 19:37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E95269F-BAF3-48C4-B2F5-A627DA9A2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181" y="3794915"/>
            <a:ext cx="3349631" cy="30168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20901A-4F8C-4A8C-80A8-E0687EA6439B}"/>
              </a:ext>
            </a:extLst>
          </p:cNvPr>
          <p:cNvSpPr txBox="1"/>
          <p:nvPr/>
        </p:nvSpPr>
        <p:spPr>
          <a:xfrm>
            <a:off x="6368995" y="6237187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937875-BFF4-4AF5-B4B9-958D5437F5E2}"/>
              </a:ext>
            </a:extLst>
          </p:cNvPr>
          <p:cNvSpPr txBox="1"/>
          <p:nvPr/>
        </p:nvSpPr>
        <p:spPr>
          <a:xfrm>
            <a:off x="9159068" y="409521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DB094D-4FBA-494E-8FFB-791FACBC4274}"/>
              </a:ext>
            </a:extLst>
          </p:cNvPr>
          <p:cNvSpPr txBox="1"/>
          <p:nvPr/>
        </p:nvSpPr>
        <p:spPr>
          <a:xfrm>
            <a:off x="3143174" y="4066562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3E7E57-4359-4824-8424-C5977CA73902}"/>
              </a:ext>
            </a:extLst>
          </p:cNvPr>
          <p:cNvSpPr txBox="1"/>
          <p:nvPr/>
        </p:nvSpPr>
        <p:spPr>
          <a:xfrm>
            <a:off x="8956624" y="4532025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88535F-4CB2-4B6A-B7AA-AC081C002D80}"/>
              </a:ext>
            </a:extLst>
          </p:cNvPr>
          <p:cNvSpPr txBox="1"/>
          <p:nvPr/>
        </p:nvSpPr>
        <p:spPr>
          <a:xfrm>
            <a:off x="2940730" y="4528226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497A31-43A8-4774-AA01-1019D805F330}"/>
              </a:ext>
            </a:extLst>
          </p:cNvPr>
          <p:cNvSpPr txBox="1"/>
          <p:nvPr/>
        </p:nvSpPr>
        <p:spPr>
          <a:xfrm>
            <a:off x="8534742" y="4684896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BC793B-CD64-49FD-90A8-985D37223DCE}"/>
              </a:ext>
            </a:extLst>
          </p:cNvPr>
          <p:cNvSpPr txBox="1"/>
          <p:nvPr/>
        </p:nvSpPr>
        <p:spPr>
          <a:xfrm>
            <a:off x="2550647" y="4668108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6661E6-4F68-4A27-B5DB-377B806DFE8E}"/>
              </a:ext>
            </a:extLst>
          </p:cNvPr>
          <p:cNvSpPr txBox="1"/>
          <p:nvPr/>
        </p:nvSpPr>
        <p:spPr>
          <a:xfrm>
            <a:off x="2270934" y="435692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DFA8C8-EAF5-4257-8A53-8D30519B8D3C}"/>
              </a:ext>
            </a:extLst>
          </p:cNvPr>
          <p:cNvSpPr txBox="1"/>
          <p:nvPr/>
        </p:nvSpPr>
        <p:spPr>
          <a:xfrm>
            <a:off x="8254964" y="4354641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66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</p:spTree>
    <p:extLst>
      <p:ext uri="{BB962C8B-B14F-4D97-AF65-F5344CB8AC3E}">
        <p14:creationId xmlns:p14="http://schemas.microsoft.com/office/powerpoint/2010/main" val="3525904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148</Words>
  <Application>Microsoft Office PowerPoint</Application>
  <PresentationFormat>Widescreen</PresentationFormat>
  <Paragraphs>17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2021-09-22T18:12:21Z</dcterms:created>
  <dcterms:modified xsi:type="dcterms:W3CDTF">2021-09-22T18:30:38Z</dcterms:modified>
</cp:coreProperties>
</file>