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lessiger, Amber (LARC-E303)[UNIVERSITIES SPACE RESEARCH ASSOCIATION]" userId="95956dbd-856b-44b1-ae35-837808ee3c66" providerId="ADAL" clId="{E3159DEF-AC8C-4F24-8343-4BD0B658EE48}"/>
    <pc:docChg chg="undo custSel modSld">
      <pc:chgData name="Schlessiger, Amber (LARC-E303)[UNIVERSITIES SPACE RESEARCH ASSOCIATION]" userId="95956dbd-856b-44b1-ae35-837808ee3c66" providerId="ADAL" clId="{E3159DEF-AC8C-4F24-8343-4BD0B658EE48}" dt="2021-09-22T18:05:23.188" v="59" actId="20577"/>
      <pc:docMkLst>
        <pc:docMk/>
      </pc:docMkLst>
      <pc:sldChg chg="modSp mod">
        <pc:chgData name="Schlessiger, Amber (LARC-E303)[UNIVERSITIES SPACE RESEARCH ASSOCIATION]" userId="95956dbd-856b-44b1-ae35-837808ee3c66" providerId="ADAL" clId="{E3159DEF-AC8C-4F24-8343-4BD0B658EE48}" dt="2021-09-22T18:05:23.188" v="59" actId="20577"/>
        <pc:sldMkLst>
          <pc:docMk/>
          <pc:sldMk cId="3307654987" sldId="257"/>
        </pc:sldMkLst>
        <pc:spChg chg="mod">
          <ac:chgData name="Schlessiger, Amber (LARC-E303)[UNIVERSITIES SPACE RESEARCH ASSOCIATION]" userId="95956dbd-856b-44b1-ae35-837808ee3c66" providerId="ADAL" clId="{E3159DEF-AC8C-4F24-8343-4BD0B658EE48}" dt="2021-09-22T18:04:21.691" v="55" actId="255"/>
          <ac:spMkLst>
            <pc:docMk/>
            <pc:sldMk cId="3307654987" sldId="257"/>
            <ac:spMk id="13" creationId="{2A0A6C5B-98C5-4793-8403-328B681A1413}"/>
          </ac:spMkLst>
        </pc:spChg>
        <pc:spChg chg="mod">
          <ac:chgData name="Schlessiger, Amber (LARC-E303)[UNIVERSITIES SPACE RESEARCH ASSOCIATION]" userId="95956dbd-856b-44b1-ae35-837808ee3c66" providerId="ADAL" clId="{E3159DEF-AC8C-4F24-8343-4BD0B658EE48}" dt="2021-09-22T18:05:23.188" v="59" actId="20577"/>
          <ac:spMkLst>
            <pc:docMk/>
            <pc:sldMk cId="3307654987" sldId="257"/>
            <ac:spMk id="15" creationId="{50AC636F-1A27-416B-A3B8-823DB507F1BB}"/>
          </ac:spMkLst>
        </pc:spChg>
        <pc:spChg chg="mod">
          <ac:chgData name="Schlessiger, Amber (LARC-E303)[UNIVERSITIES SPACE RESEARCH ASSOCIATION]" userId="95956dbd-856b-44b1-ae35-837808ee3c66" providerId="ADAL" clId="{E3159DEF-AC8C-4F24-8343-4BD0B658EE48}" dt="2021-09-22T18:04:11.076" v="52" actId="255"/>
          <ac:spMkLst>
            <pc:docMk/>
            <pc:sldMk cId="3307654987" sldId="257"/>
            <ac:spMk id="18" creationId="{6F8814B1-E453-4DFD-A1B0-B7B0223842E7}"/>
          </ac:spMkLst>
        </pc:spChg>
        <pc:spChg chg="mod">
          <ac:chgData name="Schlessiger, Amber (LARC-E303)[UNIVERSITIES SPACE RESEARCH ASSOCIATION]" userId="95956dbd-856b-44b1-ae35-837808ee3c66" providerId="ADAL" clId="{E3159DEF-AC8C-4F24-8343-4BD0B658EE48}" dt="2021-09-22T18:04:00.326" v="51" actId="255"/>
          <ac:spMkLst>
            <pc:docMk/>
            <pc:sldMk cId="3307654987" sldId="257"/>
            <ac:spMk id="22" creationId="{B8D5B8EC-F9EF-4542-88B1-E18966C7E11D}"/>
          </ac:spMkLst>
        </pc:spChg>
        <pc:picChg chg="mod">
          <ac:chgData name="Schlessiger, Amber (LARC-E303)[UNIVERSITIES SPACE RESEARCH ASSOCIATION]" userId="95956dbd-856b-44b1-ae35-837808ee3c66" providerId="ADAL" clId="{E3159DEF-AC8C-4F24-8343-4BD0B658EE48}" dt="2021-09-22T18:04:29.065" v="56" actId="14100"/>
          <ac:picMkLst>
            <pc:docMk/>
            <pc:sldMk cId="3307654987" sldId="257"/>
            <ac:picMk id="11" creationId="{49B29677-A370-4130-8D73-265163F182FD}"/>
          </ac:picMkLst>
        </pc:picChg>
        <pc:picChg chg="mod">
          <ac:chgData name="Schlessiger, Amber (LARC-E303)[UNIVERSITIES SPACE RESEARCH ASSOCIATION]" userId="95956dbd-856b-44b1-ae35-837808ee3c66" providerId="ADAL" clId="{E3159DEF-AC8C-4F24-8343-4BD0B658EE48}" dt="2021-09-22T18:04:33.395" v="57" actId="14100"/>
          <ac:picMkLst>
            <pc:docMk/>
            <pc:sldMk cId="3307654987" sldId="257"/>
            <ac:picMk id="20" creationId="{11CF8CD9-AF0A-4796-94DD-E17E47F150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37E5-02F9-4A37-B8DE-28B0AC24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FAA79-AD1E-4315-9726-75E69169E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D3EAE-DE4A-4BD3-830B-6DC929D6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5A46F-DEBC-49C8-A09F-C85618E8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FA3CD-E891-43B4-BA7F-541C836F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2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2145-A981-4B25-BBF7-EE22E050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BD254-EC31-43CA-9601-A1186FFC5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9ABCA-D4E2-42AD-A01C-F4BFD57B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4D94C-1484-498A-A256-994BEFC0F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1C6E7-8BB9-4BBC-8AC5-F9B8ACE3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6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99543-7FEF-43CD-950E-D74B499F3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80826-5A03-4462-A91F-5C2AE1A0E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5D28D-FECA-4F39-A198-06B41953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C7D64-AE4A-41F5-B43B-303D4C2F4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860A0-1BCB-4AEF-AA8E-D2AE3AA1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4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F45C-649D-453C-A3E5-FFE0C874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0FAD-567A-47D0-A4D3-87F25FB35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93652-D023-414D-A601-FC3DE0F9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5797B-160E-4E7B-A607-E30F3F02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C8F19-5B61-48E1-A5C1-95074A31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2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FD863-4A28-4CEA-92C6-E0D3C573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909B7-D1D2-4457-A619-16AE34346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2A772-1096-443F-8394-317C14EF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3B43A-F4C7-4DE4-9501-4EB9B227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70275-B771-4FCC-BC80-FE45A724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9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A588-7F6E-454B-9287-ABA1D98A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C987F-B72C-4C96-BC05-218B9D70A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25332-5F8C-4517-BE14-32EFF6B6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07256-0280-4FB5-AF33-07B7B544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9BF64-0F01-420D-B765-5128036B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B8C03-97B0-4C29-8C21-FDA55B84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40C4-9C47-4C66-B01D-6C009399E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1889A-2563-450D-92A3-46C5FE489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C10A8-831B-48C2-874C-16943FEBB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73967-3B0C-46CA-A3C5-07222F1AE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01D97-3CAD-4952-B17B-2EBFB413D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E3D9-4473-4FE7-BA64-8D4A4338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E41-EF6E-464F-BA95-A5086CF8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5C883-1B4F-4C31-B099-EF1F9E97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5996-EBF7-4E32-A9BC-1FEFF4CE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19E6D-873E-4C82-8942-87E4AE63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186B1-D759-4DD8-8B76-68F94255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9C950-B09A-45DF-94FA-F4544596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2A863-FF6E-4BF4-AC20-A5F03DBF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44870-9826-488D-961E-34FA5512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EAECD-229C-4127-A110-12CEF193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6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5EB8-A9DE-4BDE-81FD-F21E7C6C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145E4-4171-4EBC-84DE-D4BB057A1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43C39-41A0-4DAD-A4FE-8D2761D20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CE9D1-C79E-40A9-B7F5-F0D2F390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EF77A-C8CD-41A7-938F-D83AEFFD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934E2-2790-4B5C-9E11-9E11061B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E63CF-5769-47C5-AE43-B99C7891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2BB53-BC9D-47FB-8F9A-8F7EF776B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FA011-1A11-480A-B054-7F4842381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77D6F-3F5B-40F8-95F2-CD4CAFE9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C763-BFBF-4F0B-A2C4-2A5C75FB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A0894-6B70-4D08-8260-7C7F102E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1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CFC2F9-9C2C-4F0E-B88E-ECF971E6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FF3BF-1894-449B-9C5A-F39D7BEA2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2D76-6605-4A4B-958A-701667B9F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F3FB2-1D9C-4781-A945-5100151E8B39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A07F-D28A-4F55-BE17-BB7189C37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F85A8-8BB0-4FB6-B749-39C41CA28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D7999-7C87-44D6-A462-BE4EEE181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B29677-A370-4130-8D73-265163F18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550"/>
            <a:ext cx="6096000" cy="3090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F91C5-6A46-4080-8211-193FDB406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60" y="3734694"/>
            <a:ext cx="3562352" cy="3059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0A6C5B-98C5-4793-8403-328B681A1413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09/19/2021 13:01-23:01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72EA5-0E79-4514-9768-DA9AD17EFA88}"/>
              </a:ext>
            </a:extLst>
          </p:cNvPr>
          <p:cNvSpPr txBox="1"/>
          <p:nvPr/>
        </p:nvSpPr>
        <p:spPr>
          <a:xfrm>
            <a:off x="-66676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C636F-1A27-416B-A3B8-823DB507F1BB}"/>
              </a:ext>
            </a:extLst>
          </p:cNvPr>
          <p:cNvSpPr txBox="1"/>
          <p:nvPr/>
        </p:nvSpPr>
        <p:spPr>
          <a:xfrm>
            <a:off x="-9526" y="3429000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09/19/2021 from 19:37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8814B1-E453-4DFD-A1B0-B7B0223842E7}"/>
              </a:ext>
            </a:extLst>
          </p:cNvPr>
          <p:cNvSpPr txBox="1"/>
          <p:nvPr/>
        </p:nvSpPr>
        <p:spPr>
          <a:xfrm>
            <a:off x="6095997" y="-4"/>
            <a:ext cx="609600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09/19/2021 19:31 UTC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11CF8CD9-AF0A-4796-94DD-E17E47F15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338548"/>
            <a:ext cx="6105525" cy="3090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D9AE08-08A4-46CF-957C-53AEF6CAA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551" y="3734693"/>
            <a:ext cx="3548317" cy="3059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D5B8EC-F9EF-4542-88B1-E18966C7E11D}"/>
              </a:ext>
            </a:extLst>
          </p:cNvPr>
          <p:cNvSpPr txBox="1"/>
          <p:nvPr/>
        </p:nvSpPr>
        <p:spPr>
          <a:xfrm>
            <a:off x="6076948" y="3428998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09/19/2021 from 19:37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C8B706-BFBF-4733-A47E-814D217119EE}"/>
              </a:ext>
            </a:extLst>
          </p:cNvPr>
          <p:cNvSpPr txBox="1"/>
          <p:nvPr/>
        </p:nvSpPr>
        <p:spPr>
          <a:xfrm>
            <a:off x="6029323" y="283276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155F05-16F0-462B-8568-4DBAFEDF8900}"/>
              </a:ext>
            </a:extLst>
          </p:cNvPr>
          <p:cNvSpPr txBox="1"/>
          <p:nvPr/>
        </p:nvSpPr>
        <p:spPr>
          <a:xfrm>
            <a:off x="9226737" y="398091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6D336-DC24-49AE-BE9F-43AB420E18E5}"/>
              </a:ext>
            </a:extLst>
          </p:cNvPr>
          <p:cNvSpPr txBox="1"/>
          <p:nvPr/>
        </p:nvSpPr>
        <p:spPr>
          <a:xfrm>
            <a:off x="3121212" y="404455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DC10B4-FBDE-4200-862F-C51D7A1EB167}"/>
              </a:ext>
            </a:extLst>
          </p:cNvPr>
          <p:cNvSpPr txBox="1"/>
          <p:nvPr/>
        </p:nvSpPr>
        <p:spPr>
          <a:xfrm>
            <a:off x="9226737" y="458375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69E4FA-E7DC-4895-BF36-91B4EDC7024B}"/>
              </a:ext>
            </a:extLst>
          </p:cNvPr>
          <p:cNvSpPr txBox="1"/>
          <p:nvPr/>
        </p:nvSpPr>
        <p:spPr>
          <a:xfrm>
            <a:off x="3121212" y="463233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D5B0F4-F409-4E07-9899-3F1C54E9FA2B}"/>
              </a:ext>
            </a:extLst>
          </p:cNvPr>
          <p:cNvSpPr txBox="1"/>
          <p:nvPr/>
        </p:nvSpPr>
        <p:spPr>
          <a:xfrm>
            <a:off x="2421768" y="4165029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6AA536-4AAB-4834-8BFA-3A0800F00583}"/>
              </a:ext>
            </a:extLst>
          </p:cNvPr>
          <p:cNvSpPr txBox="1"/>
          <p:nvPr/>
        </p:nvSpPr>
        <p:spPr>
          <a:xfrm>
            <a:off x="8580047" y="416502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78FF7-FD24-45B5-B1F5-0D057A6D9017}"/>
              </a:ext>
            </a:extLst>
          </p:cNvPr>
          <p:cNvSpPr txBox="1"/>
          <p:nvPr/>
        </p:nvSpPr>
        <p:spPr>
          <a:xfrm>
            <a:off x="2588958" y="465747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E48E58-8C0E-4A3B-AC67-0C21D8098572}"/>
              </a:ext>
            </a:extLst>
          </p:cNvPr>
          <p:cNvSpPr txBox="1"/>
          <p:nvPr/>
        </p:nvSpPr>
        <p:spPr>
          <a:xfrm>
            <a:off x="8606983" y="4651131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</p:spTree>
    <p:extLst>
      <p:ext uri="{BB962C8B-B14F-4D97-AF65-F5344CB8AC3E}">
        <p14:creationId xmlns:p14="http://schemas.microsoft.com/office/powerpoint/2010/main" val="3307654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138</Words>
  <Application>Microsoft Office PowerPoint</Application>
  <PresentationFormat>Widescreen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6</cp:revision>
  <dcterms:created xsi:type="dcterms:W3CDTF">2021-09-22T13:23:12Z</dcterms:created>
  <dcterms:modified xsi:type="dcterms:W3CDTF">2021-09-22T18:05:29Z</dcterms:modified>
</cp:coreProperties>
</file>