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1978FD-C7E0-4F50-81D7-6D3D5DE6C674}" v="11" dt="2021-10-04T17:19:36.0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hlessiger, Amber (LARC-E303)[UNIVERSITIES SPACE RESEARCH ASSOCIATION]" userId="95956dbd-856b-44b1-ae35-837808ee3c66" providerId="ADAL" clId="{611978FD-C7E0-4F50-81D7-6D3D5DE6C674}"/>
    <pc:docChg chg="modSld">
      <pc:chgData name="Schlessiger, Amber (LARC-E303)[UNIVERSITIES SPACE RESEARCH ASSOCIATION]" userId="95956dbd-856b-44b1-ae35-837808ee3c66" providerId="ADAL" clId="{611978FD-C7E0-4F50-81D7-6D3D5DE6C674}" dt="2021-10-04T17:20:31.909" v="26" actId="1076"/>
      <pc:docMkLst>
        <pc:docMk/>
      </pc:docMkLst>
      <pc:sldChg chg="addSp modSp mod">
        <pc:chgData name="Schlessiger, Amber (LARC-E303)[UNIVERSITIES SPACE RESEARCH ASSOCIATION]" userId="95956dbd-856b-44b1-ae35-837808ee3c66" providerId="ADAL" clId="{611978FD-C7E0-4F50-81D7-6D3D5DE6C674}" dt="2021-10-04T17:20:31.909" v="26" actId="1076"/>
        <pc:sldMkLst>
          <pc:docMk/>
          <pc:sldMk cId="957289076" sldId="256"/>
        </pc:sldMkLst>
        <pc:spChg chg="add mod">
          <ac:chgData name="Schlessiger, Amber (LARC-E303)[UNIVERSITIES SPACE RESEARCH ASSOCIATION]" userId="95956dbd-856b-44b1-ae35-837808ee3c66" providerId="ADAL" clId="{611978FD-C7E0-4F50-81D7-6D3D5DE6C674}" dt="2021-10-04T17:17:52.572" v="7" actId="1076"/>
          <ac:spMkLst>
            <pc:docMk/>
            <pc:sldMk cId="957289076" sldId="256"/>
            <ac:spMk id="15" creationId="{2527DB1F-B0DD-46B1-A4F2-79D553F1DF45}"/>
          </ac:spMkLst>
        </pc:spChg>
        <pc:spChg chg="add mod">
          <ac:chgData name="Schlessiger, Amber (LARC-E303)[UNIVERSITIES SPACE RESEARCH ASSOCIATION]" userId="95956dbd-856b-44b1-ae35-837808ee3c66" providerId="ADAL" clId="{611978FD-C7E0-4F50-81D7-6D3D5DE6C674}" dt="2021-10-04T17:20:31.909" v="26" actId="1076"/>
          <ac:spMkLst>
            <pc:docMk/>
            <pc:sldMk cId="957289076" sldId="256"/>
            <ac:spMk id="16" creationId="{4306AB12-5406-4F2E-8167-35D1063B5CA3}"/>
          </ac:spMkLst>
        </pc:spChg>
        <pc:spChg chg="add mod">
          <ac:chgData name="Schlessiger, Amber (LARC-E303)[UNIVERSITIES SPACE RESEARCH ASSOCIATION]" userId="95956dbd-856b-44b1-ae35-837808ee3c66" providerId="ADAL" clId="{611978FD-C7E0-4F50-81D7-6D3D5DE6C674}" dt="2021-10-04T17:18:16.548" v="11" actId="1076"/>
          <ac:spMkLst>
            <pc:docMk/>
            <pc:sldMk cId="957289076" sldId="256"/>
            <ac:spMk id="17" creationId="{BD39FD93-8059-489A-B71B-DC7E85FE34B8}"/>
          </ac:spMkLst>
        </pc:spChg>
        <pc:spChg chg="add mod">
          <ac:chgData name="Schlessiger, Amber (LARC-E303)[UNIVERSITIES SPACE RESEARCH ASSOCIATION]" userId="95956dbd-856b-44b1-ae35-837808ee3c66" providerId="ADAL" clId="{611978FD-C7E0-4F50-81D7-6D3D5DE6C674}" dt="2021-10-04T17:18:25.094" v="13" actId="1076"/>
          <ac:spMkLst>
            <pc:docMk/>
            <pc:sldMk cId="957289076" sldId="256"/>
            <ac:spMk id="18" creationId="{09B89581-50A7-4FD2-A8E0-3F171DDC709F}"/>
          </ac:spMkLst>
        </pc:spChg>
        <pc:spChg chg="add mod">
          <ac:chgData name="Schlessiger, Amber (LARC-E303)[UNIVERSITIES SPACE RESEARCH ASSOCIATION]" userId="95956dbd-856b-44b1-ae35-837808ee3c66" providerId="ADAL" clId="{611978FD-C7E0-4F50-81D7-6D3D5DE6C674}" dt="2021-10-04T17:18:36.768" v="15" actId="1076"/>
          <ac:spMkLst>
            <pc:docMk/>
            <pc:sldMk cId="957289076" sldId="256"/>
            <ac:spMk id="19" creationId="{313EFC62-0B66-4489-A25E-2DCC2292EFA7}"/>
          </ac:spMkLst>
        </pc:spChg>
        <pc:spChg chg="add mod">
          <ac:chgData name="Schlessiger, Amber (LARC-E303)[UNIVERSITIES SPACE RESEARCH ASSOCIATION]" userId="95956dbd-856b-44b1-ae35-837808ee3c66" providerId="ADAL" clId="{611978FD-C7E0-4F50-81D7-6D3D5DE6C674}" dt="2021-10-04T17:18:41.439" v="17" actId="1076"/>
          <ac:spMkLst>
            <pc:docMk/>
            <pc:sldMk cId="957289076" sldId="256"/>
            <ac:spMk id="20" creationId="{59E230AC-EAA7-4EE1-8C61-B3B839B0C03F}"/>
          </ac:spMkLst>
        </pc:spChg>
        <pc:spChg chg="add mod">
          <ac:chgData name="Schlessiger, Amber (LARC-E303)[UNIVERSITIES SPACE RESEARCH ASSOCIATION]" userId="95956dbd-856b-44b1-ae35-837808ee3c66" providerId="ADAL" clId="{611978FD-C7E0-4F50-81D7-6D3D5DE6C674}" dt="2021-10-04T17:18:52.435" v="19" actId="1076"/>
          <ac:spMkLst>
            <pc:docMk/>
            <pc:sldMk cId="957289076" sldId="256"/>
            <ac:spMk id="21" creationId="{BA5C6A9E-16B7-4B3B-BF60-F4F689633943}"/>
          </ac:spMkLst>
        </pc:spChg>
        <pc:spChg chg="add mod">
          <ac:chgData name="Schlessiger, Amber (LARC-E303)[UNIVERSITIES SPACE RESEARCH ASSOCIATION]" userId="95956dbd-856b-44b1-ae35-837808ee3c66" providerId="ADAL" clId="{611978FD-C7E0-4F50-81D7-6D3D5DE6C674}" dt="2021-10-04T17:18:57.672" v="21" actId="1076"/>
          <ac:spMkLst>
            <pc:docMk/>
            <pc:sldMk cId="957289076" sldId="256"/>
            <ac:spMk id="22" creationId="{7948FF19-A022-44F9-BAE0-1CAFCA05CBDB}"/>
          </ac:spMkLst>
        </pc:spChg>
        <pc:spChg chg="add mod">
          <ac:chgData name="Schlessiger, Amber (LARC-E303)[UNIVERSITIES SPACE RESEARCH ASSOCIATION]" userId="95956dbd-856b-44b1-ae35-837808ee3c66" providerId="ADAL" clId="{611978FD-C7E0-4F50-81D7-6D3D5DE6C674}" dt="2021-10-04T17:19:15.081" v="22"/>
          <ac:spMkLst>
            <pc:docMk/>
            <pc:sldMk cId="957289076" sldId="256"/>
            <ac:spMk id="23" creationId="{ED320D8B-1A99-4EC9-8EED-CA25074F86DE}"/>
          </ac:spMkLst>
        </pc:spChg>
        <pc:spChg chg="add mod">
          <ac:chgData name="Schlessiger, Amber (LARC-E303)[UNIVERSITIES SPACE RESEARCH ASSOCIATION]" userId="95956dbd-856b-44b1-ae35-837808ee3c66" providerId="ADAL" clId="{611978FD-C7E0-4F50-81D7-6D3D5DE6C674}" dt="2021-10-04T17:19:36.064" v="23"/>
          <ac:spMkLst>
            <pc:docMk/>
            <pc:sldMk cId="957289076" sldId="256"/>
            <ac:spMk id="24" creationId="{1BBC32C7-BD8C-4619-9A72-54F3DA8C8A17}"/>
          </ac:spMkLst>
        </pc:spChg>
        <pc:picChg chg="add mod">
          <ac:chgData name="Schlessiger, Amber (LARC-E303)[UNIVERSITIES SPACE RESEARCH ASSOCIATION]" userId="95956dbd-856b-44b1-ae35-837808ee3c66" providerId="ADAL" clId="{611978FD-C7E0-4F50-81D7-6D3D5DE6C674}" dt="2021-10-04T17:17:01.782" v="5" actId="14100"/>
          <ac:picMkLst>
            <pc:docMk/>
            <pc:sldMk cId="957289076" sldId="256"/>
            <ac:picMk id="2" creationId="{99E8187E-3D13-4D59-A8AA-3B9FEDD6320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B1210-3C6D-408E-B2CC-9F95D17A3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408742-3EA5-4717-8B63-76C1CE7BAF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890920-AFE8-469A-A4B4-70C90DFA0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62E1E-A279-4EC3-9750-8945C3B98D0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303201-5CB7-404F-B040-4D8499146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13E36-2686-4EB2-BFEC-D6BCCE3B2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A9E0D-00E3-4455-B486-E77CF253B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08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EAA87-9CCE-4FE4-8ADD-7D027ADCC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998928-AD7B-45A6-912B-B746A4F6FF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004E39-ED48-4533-84F2-08EAE5F20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62E1E-A279-4EC3-9750-8945C3B98D0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74D29-F892-4526-8DC3-8F067C14C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6FC541-C088-4526-8BF1-5511F544E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A9E0D-00E3-4455-B486-E77CF253B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939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A756D6-32F1-40FF-84EC-5B558109B5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802C3-C812-452F-856C-267473C3A5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E2CFAC-B4DD-4EA4-AB8D-49C02F58A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62E1E-A279-4EC3-9750-8945C3B98D0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918A52-ACCD-4588-A36F-4973826F2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A645E7-5C0C-4D67-972A-DBBF8F7CB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A9E0D-00E3-4455-B486-E77CF253B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083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46C3A-440A-4524-8BDC-C7274833A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334C0-8B55-4DC9-9664-92D2CD1F94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3CD1E-6084-4A63-8A6D-210646220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62E1E-A279-4EC3-9750-8945C3B98D0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8C8C47-9E55-4250-99F1-28D3FFEF9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5D07F4-94DF-4125-BF75-8264BC065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A9E0D-00E3-4455-B486-E77CF253B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941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BFAAE-1BA4-40A6-A182-CFA70D175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D4B4AC-D402-4196-BAE1-36F3A9A1F5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EF0411-C567-484D-86E3-A0A269809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62E1E-A279-4EC3-9750-8945C3B98D0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C926CC-296E-4B7F-8DF5-0E8757E44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71B4E-905F-4B9D-821F-C9043BA15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A9E0D-00E3-4455-B486-E77CF253B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580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ECD79-3885-4BFB-9A5A-E442770F7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2D2F5A-04A8-4442-B918-5E8C8AB69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B7EC6D-72CE-4E36-9BF2-72E01BC1E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9F6F7B-4123-447C-AD36-CB8C70347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62E1E-A279-4EC3-9750-8945C3B98D0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28BA5B-8A0D-443C-9D3C-4CD48AFCA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2A3103-92C7-44E1-AEB7-FB942EE0C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A9E0D-00E3-4455-B486-E77CF253B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75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448F3-0FF0-4060-9972-BE522C779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A8F4C9-93E1-4FD1-B80F-213478FEE7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760881-496F-4450-AE2D-47412C7BAA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686043-E498-4243-A7D5-8794EC2F64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AA2FBE-2A6E-40B2-8508-D9DBA6AD60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397E7C-A8FB-4F5D-9F03-CDB5C4149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62E1E-A279-4EC3-9750-8945C3B98D0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FE12C8-A909-4B76-9124-B3BDA3456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DAF849-A320-46D8-B5D0-DC7E43CCB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A9E0D-00E3-4455-B486-E77CF253B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58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B7D21-4BB7-4AD8-8716-D2B205E43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14DF30-69DC-486A-AAB1-2629CFE3C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62E1E-A279-4EC3-9750-8945C3B98D0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2CFAA-F4B8-48D5-85B0-D71457C81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AD4E89-CAAF-44C7-B49E-F6BC84053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A9E0D-00E3-4455-B486-E77CF253B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486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2A8646-BEF1-4455-8409-99978860C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62E1E-A279-4EC3-9750-8945C3B98D0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609166-C6F9-4ECF-A2C7-C857B78DF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E3E323-0E8B-4BD1-AF85-A849281DD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A9E0D-00E3-4455-B486-E77CF253B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5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41A18-A209-4983-9A5F-50AE29F50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470E0-2BAA-4479-BBF3-622506F28F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BFA337-50F0-4E6B-9226-07228FE6E0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4F8F85-042C-4583-AD61-699DF0BA7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62E1E-A279-4EC3-9750-8945C3B98D0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1BDDA6-F30B-4AD1-BEE0-433FA1C31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64A2D8-E310-45DF-89B7-93B10DB51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A9E0D-00E3-4455-B486-E77CF253B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105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E759A-D90A-4309-B155-04AC16446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3CA674-AC2B-4126-B2C6-F4D212C2D1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D66C4-0CA6-4A8F-A34B-DBCAFF4B68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36382E-A198-4194-A14B-4EA54402C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62E1E-A279-4EC3-9750-8945C3B98D0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2F2992-57E2-49DF-B849-56780BEE9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54346A-7488-4840-8958-0A76CACE7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A9E0D-00E3-4455-B486-E77CF253B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329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3A0F0E-C654-40A7-B080-803943D65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D220D8-1B2A-48A5-815C-7588FB5441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0A1ED1-2D7C-4673-B3F9-10E8CE4F04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62E1E-A279-4EC3-9750-8945C3B98D0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CEA77-0DE4-4263-98AE-C27BB30911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909A4-601C-4BFF-952F-D866C97D55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A9E0D-00E3-4455-B486-E77CF253B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068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B3F64E9-6160-4F50-8314-1D4388BA1B90}"/>
              </a:ext>
            </a:extLst>
          </p:cNvPr>
          <p:cNvSpPr txBox="1"/>
          <p:nvPr/>
        </p:nvSpPr>
        <p:spPr>
          <a:xfrm>
            <a:off x="1" y="-2"/>
            <a:ext cx="60960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GOES 16 True Color Imagery 09/20/2021 13:01-23:01 UTC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15E5E7-017D-4227-989B-893146DCC6BD}"/>
              </a:ext>
            </a:extLst>
          </p:cNvPr>
          <p:cNvSpPr txBox="1"/>
          <p:nvPr/>
        </p:nvSpPr>
        <p:spPr>
          <a:xfrm>
            <a:off x="6064191" y="-4"/>
            <a:ext cx="612780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AOD Composite 09/20/2021 19:21 UTC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789E6A-C9C7-497E-8456-7290E4C068EA}"/>
              </a:ext>
            </a:extLst>
          </p:cNvPr>
          <p:cNvSpPr txBox="1"/>
          <p:nvPr/>
        </p:nvSpPr>
        <p:spPr>
          <a:xfrm>
            <a:off x="-4762" y="3428994"/>
            <a:ext cx="6105525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HCHO 09/20/2021 from 19:18 UTC TROPOMI </a:t>
            </a:r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(v. 2.02.01)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Overpass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75BE2B-F148-46EE-9ABB-1F7E2B5E8110}"/>
              </a:ext>
            </a:extLst>
          </p:cNvPr>
          <p:cNvSpPr txBox="1"/>
          <p:nvPr/>
        </p:nvSpPr>
        <p:spPr>
          <a:xfrm>
            <a:off x="6076948" y="3428998"/>
            <a:ext cx="6127809" cy="33855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NO2 09/20/2021 from 19:18 UTC TROPOMI </a:t>
            </a:r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(v. 2.2.0)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Overpass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EBFF67-77F4-47FE-BE79-1BD9A2778F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2" y="338550"/>
            <a:ext cx="6068953" cy="30904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543262-D287-495B-ABBF-0C3797F1546D}"/>
              </a:ext>
            </a:extLst>
          </p:cNvPr>
          <p:cNvSpPr txBox="1"/>
          <p:nvPr/>
        </p:nvSpPr>
        <p:spPr>
          <a:xfrm>
            <a:off x="-90714" y="291346"/>
            <a:ext cx="6095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</a:rPr>
              <a:t>Source:https</a:t>
            </a:r>
            <a:r>
              <a:rPr lang="en-US" sz="800" dirty="0">
                <a:solidFill>
                  <a:schemeClr val="bg1"/>
                </a:solidFill>
              </a:rPr>
              <a:t>://rammb.cira.colostate.edu/ramsdis/online/archive.asp?data_folder=goes16/mesoscale_01_band_02_sector_02&amp;width=1000&amp;height=1000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69310E-6BBD-4B3E-8B1E-3CBE4DE81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191" y="342389"/>
            <a:ext cx="6127809" cy="30866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DA063D-4FA5-47B1-92B5-2A288B3CD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1948" y="3767548"/>
            <a:ext cx="3321624" cy="308295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10BDC89-E731-4DC1-AC40-4889617BDCB7}"/>
              </a:ext>
            </a:extLst>
          </p:cNvPr>
          <p:cNvSpPr txBox="1"/>
          <p:nvPr/>
        </p:nvSpPr>
        <p:spPr>
          <a:xfrm>
            <a:off x="6368995" y="6237186"/>
            <a:ext cx="10371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value: &gt;0.75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E8187E-3D13-4D59-A8AA-3B9FEDD632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6096" y="3767544"/>
            <a:ext cx="3189667" cy="307914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527DB1F-B0DD-46B1-A4F2-79D553F1DF45}"/>
              </a:ext>
            </a:extLst>
          </p:cNvPr>
          <p:cNvSpPr txBox="1"/>
          <p:nvPr/>
        </p:nvSpPr>
        <p:spPr>
          <a:xfrm>
            <a:off x="3474272" y="4106098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Liberty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06AB12-5406-4F2E-8167-35D1063B5CA3}"/>
              </a:ext>
            </a:extLst>
          </p:cNvPr>
          <p:cNvSpPr txBox="1"/>
          <p:nvPr/>
        </p:nvSpPr>
        <p:spPr>
          <a:xfrm>
            <a:off x="9152760" y="4078873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Liberty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39FD93-8059-489A-B71B-DC7E85FE34B8}"/>
              </a:ext>
            </a:extLst>
          </p:cNvPr>
          <p:cNvSpPr txBox="1"/>
          <p:nvPr/>
        </p:nvSpPr>
        <p:spPr>
          <a:xfrm>
            <a:off x="2364089" y="4352318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Aldine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B89581-50A7-4FD2-A8E0-3F171DDC709F}"/>
              </a:ext>
            </a:extLst>
          </p:cNvPr>
          <p:cNvSpPr txBox="1"/>
          <p:nvPr/>
        </p:nvSpPr>
        <p:spPr>
          <a:xfrm>
            <a:off x="8352798" y="4363535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Aldine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3EFC62-0B66-4489-A25E-2DCC2292EFA7}"/>
              </a:ext>
            </a:extLst>
          </p:cNvPr>
          <p:cNvSpPr txBox="1"/>
          <p:nvPr/>
        </p:nvSpPr>
        <p:spPr>
          <a:xfrm>
            <a:off x="3161028" y="4609756"/>
            <a:ext cx="964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La Porte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E230AC-EAA7-4EE1-8C61-B3B839B0C03F}"/>
              </a:ext>
            </a:extLst>
          </p:cNvPr>
          <p:cNvSpPr txBox="1"/>
          <p:nvPr/>
        </p:nvSpPr>
        <p:spPr>
          <a:xfrm>
            <a:off x="9230094" y="4633035"/>
            <a:ext cx="964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La Porte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A5C6A9E-16B7-4B3B-BF60-F4F689633943}"/>
              </a:ext>
            </a:extLst>
          </p:cNvPr>
          <p:cNvSpPr txBox="1"/>
          <p:nvPr/>
        </p:nvSpPr>
        <p:spPr>
          <a:xfrm>
            <a:off x="2541992" y="4669626"/>
            <a:ext cx="532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UH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948FF19-A022-44F9-BAE0-1CAFCA05CBDB}"/>
              </a:ext>
            </a:extLst>
          </p:cNvPr>
          <p:cNvSpPr txBox="1"/>
          <p:nvPr/>
        </p:nvSpPr>
        <p:spPr>
          <a:xfrm>
            <a:off x="8595841" y="4669626"/>
            <a:ext cx="532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UH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D320D8B-1A99-4EC9-8EED-CA25074F86DE}"/>
              </a:ext>
            </a:extLst>
          </p:cNvPr>
          <p:cNvSpPr txBox="1"/>
          <p:nvPr/>
        </p:nvSpPr>
        <p:spPr>
          <a:xfrm>
            <a:off x="273395" y="6237187"/>
            <a:ext cx="11767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value:</a:t>
            </a:r>
          </a:p>
          <a:p>
            <a:pPr algn="ctr"/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&gt;0.5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BBC32C7-BD8C-4619-9A72-54F3DA8C8A17}"/>
              </a:ext>
            </a:extLst>
          </p:cNvPr>
          <p:cNvSpPr txBox="1"/>
          <p:nvPr/>
        </p:nvSpPr>
        <p:spPr>
          <a:xfrm>
            <a:off x="6019796" y="298664"/>
            <a:ext cx="6162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</a:rPr>
              <a:t>Source:https</a:t>
            </a:r>
            <a:r>
              <a:rPr lang="en-US" sz="800" dirty="0">
                <a:solidFill>
                  <a:schemeClr val="bg1"/>
                </a:solidFill>
              </a:rPr>
              <a:t>://www.star.nesdis.noaa.gov/smcd/spb/aq/AerosolWatch/?product_date=20210919&amp;zoom=8&amp;lat0=29.66467011272428&amp;lon0=-94.83121297319396&amp;layers=67108865&amp;region=conus</a:t>
            </a:r>
          </a:p>
        </p:txBody>
      </p:sp>
    </p:spTree>
    <p:extLst>
      <p:ext uri="{BB962C8B-B14F-4D97-AF65-F5344CB8AC3E}">
        <p14:creationId xmlns:p14="http://schemas.microsoft.com/office/powerpoint/2010/main" val="9572890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148</Words>
  <Application>Microsoft Office PowerPoint</Application>
  <PresentationFormat>Widescreen</PresentationFormat>
  <Paragraphs>17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Times New Roman</vt:lpstr>
      <vt:lpstr>Tw Cen MT Condensed Extra Bold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Schlessiger, Amber (LARC-E303)[UNIVERSITIES SPACE RESEARCH ASSOCIATION]</dc:creator>
  <cp:lastModifiedBy>Schlessiger, Amber (LARC-E303)[UNIVERSITIES SPACE RESEARCH ASSOCIATION]</cp:lastModifiedBy>
  <cp:revision>1</cp:revision>
  <dcterms:created xsi:type="dcterms:W3CDTF">2021-09-28T16:08:35Z</dcterms:created>
  <dcterms:modified xsi:type="dcterms:W3CDTF">2021-10-04T17:20:40Z</dcterms:modified>
</cp:coreProperties>
</file>