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78247-EA75-4A47-89DE-CD8E7CA3F5C4}" v="10" dt="2021-10-04T17:25:30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15978247-EA75-4A47-89DE-CD8E7CA3F5C4}"/>
    <pc:docChg chg="modSld">
      <pc:chgData name="Schlessiger, Amber (LARC-E303)[UNIVERSITIES SPACE RESEARCH ASSOCIATION]" userId="95956dbd-856b-44b1-ae35-837808ee3c66" providerId="ADAL" clId="{15978247-EA75-4A47-89DE-CD8E7CA3F5C4}" dt="2021-10-04T17:26:06.370" v="38" actId="1076"/>
      <pc:docMkLst>
        <pc:docMk/>
      </pc:docMkLst>
      <pc:sldChg chg="addSp modSp mod">
        <pc:chgData name="Schlessiger, Amber (LARC-E303)[UNIVERSITIES SPACE RESEARCH ASSOCIATION]" userId="95956dbd-856b-44b1-ae35-837808ee3c66" providerId="ADAL" clId="{15978247-EA75-4A47-89DE-CD8E7CA3F5C4}" dt="2021-10-04T17:26:06.370" v="38" actId="1076"/>
        <pc:sldMkLst>
          <pc:docMk/>
          <pc:sldMk cId="551297539" sldId="256"/>
        </pc:sldMkLst>
        <pc:spChg chg="add mod">
          <ac:chgData name="Schlessiger, Amber (LARC-E303)[UNIVERSITIES SPACE RESEARCH ASSOCIATION]" userId="95956dbd-856b-44b1-ae35-837808ee3c66" providerId="ADAL" clId="{15978247-EA75-4A47-89DE-CD8E7CA3F5C4}" dt="2021-10-04T17:25:09.186" v="34" actId="1076"/>
          <ac:spMkLst>
            <pc:docMk/>
            <pc:sldMk cId="551297539" sldId="256"/>
            <ac:spMk id="3" creationId="{E9855B96-A5F4-437E-A0F7-A96450B3C3B1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3:13.922" v="8"/>
          <ac:spMkLst>
            <pc:docMk/>
            <pc:sldMk cId="551297539" sldId="256"/>
            <ac:spMk id="18" creationId="{3EE0B304-0D17-4FCE-A1FD-A937290F7203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6:06.370" v="38" actId="1076"/>
          <ac:spMkLst>
            <pc:docMk/>
            <pc:sldMk cId="551297539" sldId="256"/>
            <ac:spMk id="20" creationId="{E054893F-D1F6-440C-8BD6-2179C3374875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3:44.920" v="12" actId="1076"/>
          <ac:spMkLst>
            <pc:docMk/>
            <pc:sldMk cId="551297539" sldId="256"/>
            <ac:spMk id="21" creationId="{4930E129-E8F4-4FE3-ABE5-55DE0F637F99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4:04.868" v="14" actId="1076"/>
          <ac:spMkLst>
            <pc:docMk/>
            <pc:sldMk cId="551297539" sldId="256"/>
            <ac:spMk id="22" creationId="{954FF076-3072-47E8-86BF-DE570D87E6A4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5:53.907" v="37" actId="1076"/>
          <ac:spMkLst>
            <pc:docMk/>
            <pc:sldMk cId="551297539" sldId="256"/>
            <ac:spMk id="23" creationId="{8385C060-8924-408C-B700-A9EBC89562ED}"/>
          </ac:spMkLst>
        </pc:spChg>
        <pc:spChg chg="add mod">
          <ac:chgData name="Schlessiger, Amber (LARC-E303)[UNIVERSITIES SPACE RESEARCH ASSOCIATION]" userId="95956dbd-856b-44b1-ae35-837808ee3c66" providerId="ADAL" clId="{15978247-EA75-4A47-89DE-CD8E7CA3F5C4}" dt="2021-10-04T17:25:30.067" v="35"/>
          <ac:spMkLst>
            <pc:docMk/>
            <pc:sldMk cId="551297539" sldId="256"/>
            <ac:spMk id="24" creationId="{C340059C-DE6C-4DDB-B0CF-62D43164200D}"/>
          </ac:spMkLst>
        </pc:spChg>
        <pc:picChg chg="add mod">
          <ac:chgData name="Schlessiger, Amber (LARC-E303)[UNIVERSITIES SPACE RESEARCH ASSOCIATION]" userId="95956dbd-856b-44b1-ae35-837808ee3c66" providerId="ADAL" clId="{15978247-EA75-4A47-89DE-CD8E7CA3F5C4}" dt="2021-10-04T17:22:57.567" v="7" actId="1076"/>
          <ac:picMkLst>
            <pc:docMk/>
            <pc:sldMk cId="551297539" sldId="256"/>
            <ac:picMk id="2" creationId="{FB9358E5-697A-4D4E-9619-FD668E5A52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C27C-BF92-4053-BC3B-9C9171BB9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0F237-016A-4C98-B46B-6C77350F0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9E4-556E-4CA9-9EF7-CDC01133B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5D3FC-1DD1-41AE-B319-919A3A48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AC81E-04CF-4E74-9B87-EABBA30B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7E82-5252-4AF2-AD34-91529E55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8F728-FE1D-4121-AAF7-0FAC4555C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00574-41D8-4181-8B54-F6DE9087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FD1CC-E710-49A5-B40A-F1FF4C8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9BFA-3E12-4BEA-AA88-787C0907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8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B5D0E2-06D9-4F4A-972E-BAF25CF18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D8D66-59FA-4514-A04B-28A6A7BB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965D-04A5-4EA7-9BEB-27082EE0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B3956-F248-4F76-9D23-1B287E6D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948D7-D947-4D95-9CFC-304775C7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9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DB94-A8F0-4DBD-A775-E2ADDBD2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0CD91-B1D0-445E-97D0-8E8707714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B72B-D0D5-44C9-A4B7-80DAE7AF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E8068-CEE1-46D4-B97F-BB272C99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E421B-5B7F-4FB4-9736-1EE34B70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3316-B4DF-4490-84A5-EBDD632D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21A0D-1C0D-465A-B658-E408926D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7F4E-9FA1-49C6-BE2B-CC2CB6BF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BFB2-C187-41B9-A7C7-342610B9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E8F53-E062-4A53-BABC-9F4776E4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F9E7-258D-401E-AC62-C6DCCC1E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BD59D-8F10-4A05-8FB4-847426237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C5B2F-732A-4184-94EA-3B48AD3DB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DEF25-1052-4FB1-846A-8AD3A321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C7432-CA06-4ABD-91FC-94B2A9F2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F8EE2-D0E3-43A6-BC41-0C72B4EB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8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9E00-884E-44CC-B8EE-3D1ACC81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D7F2A-76DC-4257-9754-2A1EB15C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C47E2-4DC6-4D0B-BEC1-E75E8349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265A8-6A4F-4D4F-B794-FF2315E9C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3BE8F0-C83A-4190-8117-8064B152B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4FD689-7BF6-4580-8FA9-00918348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BB021-97E2-462C-AECB-957C9EDF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09301-5B4F-4AD3-B9C2-BF550D87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1ED6-E445-471C-A899-D3AEAF6C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C733D-C8B9-4014-918D-879721B0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C8221-47F2-4385-A20A-1E7177E4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D7A16-FE37-4798-9C08-3C4177B4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4EF5E-16FB-4D02-8395-D2D529238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86412-D68D-4158-A67E-9BF7AFC8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B4E7E-1952-4438-AFFB-FD10F091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7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40E7-EF16-4191-B1BB-3C1AD5290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CF6FC-EA35-4F29-A28C-F3364854F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D0CE6-4FD4-45B7-97F6-04398B15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245E-2625-45EB-B963-70D75EB8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7B770-05B2-4132-B97B-9AEAEB1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4AF04-906C-4641-B59F-6CEC81FA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2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48F9A-B460-4319-B417-607870B9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9A6B4-F3E8-424D-A86B-F0346645A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2B98A-49F8-46A4-BABA-841C3C502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260E1-6C09-48F5-92CD-29E32432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1BF43-CE01-4891-A3F1-9A9E08A7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9B068-3B2A-45AA-9609-DB5904E4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7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DD921-BD86-48F0-961D-BA1A5BF2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F57FE-396D-4095-A409-790C3476E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6330A-83EC-4799-A43B-6C02398A7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039F-8839-4649-A47E-9CCE6F3B89D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671AD-BF26-4B6C-A79E-7D310A799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D7DE1-A7D5-41C5-B8EB-DA6D4D25B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36A5-54B0-48AC-870F-86D25726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4967EC-66B3-4AA5-AFCE-3344C2861137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09/21/2021 11:21-19:46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B113B-49E8-4B31-82C2-270498F05DE9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09/21/2021 19:01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BB79A-D36D-42F0-BA73-F4D4231660CE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09/21/2021 from 19:00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62452-CC45-42F9-934F-CDCE14599D3D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09/21/2021 from 19:00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EAFA361-18F2-4D01-B376-86E030D6B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550"/>
            <a:ext cx="6064191" cy="3090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8EDD9-F88E-49F8-AA5B-F9331BBFA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9" y="320723"/>
            <a:ext cx="6140567" cy="3108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A0A0A-85D2-4DC0-8ED9-CFDAD399C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777" y="3767544"/>
            <a:ext cx="3558632" cy="3040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2B1C1-2B68-4DA2-9818-86ECEBB98473}"/>
              </a:ext>
            </a:extLst>
          </p:cNvPr>
          <p:cNvSpPr txBox="1"/>
          <p:nvPr/>
        </p:nvSpPr>
        <p:spPr>
          <a:xfrm>
            <a:off x="3436172" y="410609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75B73-9449-4F4A-BD7E-EAAC7FD71C9F}"/>
              </a:ext>
            </a:extLst>
          </p:cNvPr>
          <p:cNvSpPr txBox="1"/>
          <p:nvPr/>
        </p:nvSpPr>
        <p:spPr>
          <a:xfrm>
            <a:off x="3048000" y="462599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DA1CB1-4FFB-4E1E-BD66-2799B4D8768E}"/>
              </a:ext>
            </a:extLst>
          </p:cNvPr>
          <p:cNvSpPr txBox="1"/>
          <p:nvPr/>
        </p:nvSpPr>
        <p:spPr>
          <a:xfrm>
            <a:off x="2515746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074A9-5B8F-48CA-A57F-BA1A31DF29AD}"/>
              </a:ext>
            </a:extLst>
          </p:cNvPr>
          <p:cNvSpPr txBox="1"/>
          <p:nvPr/>
        </p:nvSpPr>
        <p:spPr>
          <a:xfrm>
            <a:off x="2469560" y="424962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C9FB5-9874-4FEE-95EC-B2CD61D0AB10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358E5-697A-4D4E-9619-FD668E5A5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622" y="3767544"/>
            <a:ext cx="3326601" cy="30904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E0B304-0D17-4FCE-A1FD-A937290F7203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4893F-D1F6-440C-8BD6-2179C3374875}"/>
              </a:ext>
            </a:extLst>
          </p:cNvPr>
          <p:cNvSpPr txBox="1"/>
          <p:nvPr/>
        </p:nvSpPr>
        <p:spPr>
          <a:xfrm>
            <a:off x="9271922" y="403249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30E129-E8F4-4FE3-ABE5-55DE0F637F99}"/>
              </a:ext>
            </a:extLst>
          </p:cNvPr>
          <p:cNvSpPr txBox="1"/>
          <p:nvPr/>
        </p:nvSpPr>
        <p:spPr>
          <a:xfrm>
            <a:off x="8470310" y="434027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4FF076-3072-47E8-86BF-DE570D87E6A4}"/>
              </a:ext>
            </a:extLst>
          </p:cNvPr>
          <p:cNvSpPr txBox="1"/>
          <p:nvPr/>
        </p:nvSpPr>
        <p:spPr>
          <a:xfrm>
            <a:off x="8874725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85C060-8924-408C-B700-A9EBC89562ED}"/>
              </a:ext>
            </a:extLst>
          </p:cNvPr>
          <p:cNvSpPr txBox="1"/>
          <p:nvPr/>
        </p:nvSpPr>
        <p:spPr>
          <a:xfrm>
            <a:off x="9140852" y="475614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55B96-A5F4-437E-A0F7-A96450B3C3B1}"/>
              </a:ext>
            </a:extLst>
          </p:cNvPr>
          <p:cNvSpPr txBox="1"/>
          <p:nvPr/>
        </p:nvSpPr>
        <p:spPr>
          <a:xfrm>
            <a:off x="0" y="302137"/>
            <a:ext cx="5053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https://weather.cod.edu/satrad/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40059C-DE6C-4DDB-B0CF-62D43164200D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551297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115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2021-09-28T15:56:04Z</dcterms:created>
  <dcterms:modified xsi:type="dcterms:W3CDTF">2021-10-04T17:26:09Z</dcterms:modified>
</cp:coreProperties>
</file>