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6B35FF-A254-434E-B8BB-8CB5ECD2119B}" v="32" dt="2021-10-06T14:14:18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C36B35FF-A254-434E-B8BB-8CB5ECD2119B}"/>
    <pc:docChg chg="undo custSel addSld delSld modSld sldOrd">
      <pc:chgData name="Schlessiger, Amber (LARC-E303)[UNIVERSITIES SPACE RESEARCH ASSOCIATION]" userId="95956dbd-856b-44b1-ae35-837808ee3c66" providerId="ADAL" clId="{C36B35FF-A254-434E-B8BB-8CB5ECD2119B}" dt="2021-10-06T14:16:09.233" v="137" actId="14100"/>
      <pc:docMkLst>
        <pc:docMk/>
      </pc:docMkLst>
      <pc:sldChg chg="addSp delSp modSp mod">
        <pc:chgData name="Schlessiger, Amber (LARC-E303)[UNIVERSITIES SPACE RESEARCH ASSOCIATION]" userId="95956dbd-856b-44b1-ae35-837808ee3c66" providerId="ADAL" clId="{C36B35FF-A254-434E-B8BB-8CB5ECD2119B}" dt="2021-10-06T14:12:24.989" v="101" actId="1076"/>
        <pc:sldMkLst>
          <pc:docMk/>
          <pc:sldMk cId="2371558884" sldId="256"/>
        </pc:sldMkLst>
        <pc:spChg chg="mod">
          <ac:chgData name="Schlessiger, Amber (LARC-E303)[UNIVERSITIES SPACE RESEARCH ASSOCIATION]" userId="95956dbd-856b-44b1-ae35-837808ee3c66" providerId="ADAL" clId="{C36B35FF-A254-434E-B8BB-8CB5ECD2119B}" dt="2021-10-06T14:00:06.234" v="5" actId="1076"/>
          <ac:spMkLst>
            <pc:docMk/>
            <pc:sldMk cId="2371558884" sldId="256"/>
            <ac:spMk id="4" creationId="{AFAE0624-4170-4FB7-B441-7B4E2342ECEE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00:13.506" v="7" actId="1076"/>
          <ac:spMkLst>
            <pc:docMk/>
            <pc:sldMk cId="2371558884" sldId="256"/>
            <ac:spMk id="6" creationId="{7BA353FB-0161-483C-892E-CE8385A60067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09-30T18:18:15.451" v="4" actId="1076"/>
          <ac:spMkLst>
            <pc:docMk/>
            <pc:sldMk cId="2371558884" sldId="256"/>
            <ac:spMk id="16" creationId="{C7689D90-6844-43BD-A97E-AE902D9E0A0E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12:14.986" v="98" actId="1076"/>
          <ac:spMkLst>
            <pc:docMk/>
            <pc:sldMk cId="2371558884" sldId="256"/>
            <ac:spMk id="20" creationId="{41024CE6-649B-4C8D-B2A3-E109DF1EBF0B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09:23.396" v="70" actId="1076"/>
          <ac:spMkLst>
            <pc:docMk/>
            <pc:sldMk cId="2371558884" sldId="256"/>
            <ac:spMk id="21" creationId="{88EDC7C3-716D-4FC9-ABBB-2B9B35DEB4F4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12:24.989" v="101" actId="1076"/>
          <ac:spMkLst>
            <pc:docMk/>
            <pc:sldMk cId="2371558884" sldId="256"/>
            <ac:spMk id="22" creationId="{ED1C6E43-CB11-48C6-8A12-106CD07C049D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09:22.997" v="69" actId="1076"/>
          <ac:spMkLst>
            <pc:docMk/>
            <pc:sldMk cId="2371558884" sldId="256"/>
            <ac:spMk id="23" creationId="{F4E88179-FAA5-4F7E-A438-350110E05F21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09:22.146" v="67" actId="1076"/>
          <ac:spMkLst>
            <pc:docMk/>
            <pc:sldMk cId="2371558884" sldId="256"/>
            <ac:spMk id="25" creationId="{E3308180-E107-4F38-95A4-A48FD933509E}"/>
          </ac:spMkLst>
        </pc:spChg>
        <pc:spChg chg="mod">
          <ac:chgData name="Schlessiger, Amber (LARC-E303)[UNIVERSITIES SPACE RESEARCH ASSOCIATION]" userId="95956dbd-856b-44b1-ae35-837808ee3c66" providerId="ADAL" clId="{C36B35FF-A254-434E-B8BB-8CB5ECD2119B}" dt="2021-10-06T14:09:22.616" v="68" actId="1076"/>
          <ac:spMkLst>
            <pc:docMk/>
            <pc:sldMk cId="2371558884" sldId="256"/>
            <ac:spMk id="27" creationId="{7F6E4E7B-647C-4BBC-BBAD-07547A7326CD}"/>
          </ac:spMkLst>
        </pc:spChg>
        <pc:spChg chg="add del mod">
          <ac:chgData name="Schlessiger, Amber (LARC-E303)[UNIVERSITIES SPACE RESEARCH ASSOCIATION]" userId="95956dbd-856b-44b1-ae35-837808ee3c66" providerId="ADAL" clId="{C36B35FF-A254-434E-B8BB-8CB5ECD2119B}" dt="2021-10-06T14:06:22.726" v="43"/>
          <ac:spMkLst>
            <pc:docMk/>
            <pc:sldMk cId="2371558884" sldId="256"/>
            <ac:spMk id="29" creationId="{C7A11427-705D-4540-801B-8178A3E4AC52}"/>
          </ac:spMkLst>
        </pc:spChg>
        <pc:spChg chg="add del mod">
          <ac:chgData name="Schlessiger, Amber (LARC-E303)[UNIVERSITIES SPACE RESEARCH ASSOCIATION]" userId="95956dbd-856b-44b1-ae35-837808ee3c66" providerId="ADAL" clId="{C36B35FF-A254-434E-B8BB-8CB5ECD2119B}" dt="2021-09-30T18:15:03.565" v="3"/>
          <ac:spMkLst>
            <pc:docMk/>
            <pc:sldMk cId="2371558884" sldId="256"/>
            <ac:spMk id="29" creationId="{DDA12346-D638-4C8E-B0B4-A1B7FA9AD8BC}"/>
          </ac:spMkLst>
        </pc:spChg>
        <pc:picChg chg="add del mod">
          <ac:chgData name="Schlessiger, Amber (LARC-E303)[UNIVERSITIES SPACE RESEARCH ASSOCIATION]" userId="95956dbd-856b-44b1-ae35-837808ee3c66" providerId="ADAL" clId="{C36B35FF-A254-434E-B8BB-8CB5ECD2119B}" dt="2021-10-06T14:09:21.276" v="65"/>
          <ac:picMkLst>
            <pc:docMk/>
            <pc:sldMk cId="2371558884" sldId="256"/>
            <ac:picMk id="2" creationId="{B5532A0D-9C5F-41FC-8B3E-824DD36E9881}"/>
          </ac:picMkLst>
        </pc:picChg>
        <pc:picChg chg="add del">
          <ac:chgData name="Schlessiger, Amber (LARC-E303)[UNIVERSITIES SPACE RESEARCH ASSOCIATION]" userId="95956dbd-856b-44b1-ae35-837808ee3c66" providerId="ADAL" clId="{C36B35FF-A254-434E-B8BB-8CB5ECD2119B}" dt="2021-10-06T14:09:21.714" v="66" actId="478"/>
          <ac:picMkLst>
            <pc:docMk/>
            <pc:sldMk cId="2371558884" sldId="256"/>
            <ac:picMk id="17" creationId="{647685A6-8058-4167-BAB1-74D1D0C628A9}"/>
          </ac:picMkLst>
        </pc:picChg>
      </pc:sldChg>
      <pc:sldChg chg="addSp delSp modSp new mod ord">
        <pc:chgData name="Schlessiger, Amber (LARC-E303)[UNIVERSITIES SPACE RESEARCH ASSOCIATION]" userId="95956dbd-856b-44b1-ae35-837808ee3c66" providerId="ADAL" clId="{C36B35FF-A254-434E-B8BB-8CB5ECD2119B}" dt="2021-10-06T14:16:09.233" v="137" actId="14100"/>
        <pc:sldMkLst>
          <pc:docMk/>
          <pc:sldMk cId="475642067" sldId="257"/>
        </pc:sldMkLst>
        <pc:spChg chg="del mod">
          <ac:chgData name="Schlessiger, Amber (LARC-E303)[UNIVERSITIES SPACE RESEARCH ASSOCIATION]" userId="95956dbd-856b-44b1-ae35-837808ee3c66" providerId="ADAL" clId="{C36B35FF-A254-434E-B8BB-8CB5ECD2119B}" dt="2021-10-06T14:05:09.346" v="13" actId="478"/>
          <ac:spMkLst>
            <pc:docMk/>
            <pc:sldMk cId="475642067" sldId="257"/>
            <ac:spMk id="2" creationId="{D3284095-195B-47E4-B74E-31A9F224A0CD}"/>
          </ac:spMkLst>
        </pc:spChg>
        <pc:spChg chg="del">
          <ac:chgData name="Schlessiger, Amber (LARC-E303)[UNIVERSITIES SPACE RESEARCH ASSOCIATION]" userId="95956dbd-856b-44b1-ae35-837808ee3c66" providerId="ADAL" clId="{C36B35FF-A254-434E-B8BB-8CB5ECD2119B}" dt="2021-10-06T14:05:11.575" v="14" actId="478"/>
          <ac:spMkLst>
            <pc:docMk/>
            <pc:sldMk cId="475642067" sldId="257"/>
            <ac:spMk id="3" creationId="{C159E477-0470-4542-83BC-DEEDBFA12843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05:16.013" v="15"/>
          <ac:spMkLst>
            <pc:docMk/>
            <pc:sldMk cId="475642067" sldId="257"/>
            <ac:spMk id="4" creationId="{ADA2F45B-CAC3-40F3-9DD5-D4ED727EE3DE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05:58.270" v="40" actId="20577"/>
          <ac:spMkLst>
            <pc:docMk/>
            <pc:sldMk cId="475642067" sldId="257"/>
            <ac:spMk id="5" creationId="{E1E45375-40BB-483C-A53A-4B3D5178FCF4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0:58.044" v="79" actId="1076"/>
          <ac:spMkLst>
            <pc:docMk/>
            <pc:sldMk cId="475642067" sldId="257"/>
            <ac:spMk id="6" creationId="{50768C6E-2667-4FC8-B33B-D0AEF888D5AA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05:45.291" v="26" actId="20577"/>
          <ac:spMkLst>
            <pc:docMk/>
            <pc:sldMk cId="475642067" sldId="257"/>
            <ac:spMk id="7" creationId="{8740431E-40BA-4F7E-9E71-548763E047CA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06:34.153" v="48"/>
          <ac:spMkLst>
            <pc:docMk/>
            <pc:sldMk cId="475642067" sldId="257"/>
            <ac:spMk id="9" creationId="{FD1AF3CF-A688-4895-8C15-746D11DD96B4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08:10.621" v="56"/>
          <ac:spMkLst>
            <pc:docMk/>
            <pc:sldMk cId="475642067" sldId="257"/>
            <ac:spMk id="12" creationId="{601B0027-5598-4AAE-AC85-4574D17ED90F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2:11.790" v="97"/>
          <ac:spMkLst>
            <pc:docMk/>
            <pc:sldMk cId="475642067" sldId="257"/>
            <ac:spMk id="16" creationId="{1003225B-9987-4BCB-B554-913A1408B18C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2:17.260" v="99"/>
          <ac:spMkLst>
            <pc:docMk/>
            <pc:sldMk cId="475642067" sldId="257"/>
            <ac:spMk id="17" creationId="{97CFC8CF-D199-48EC-9FAB-B54BE95A7826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2:36.855" v="105" actId="1076"/>
          <ac:spMkLst>
            <pc:docMk/>
            <pc:sldMk cId="475642067" sldId="257"/>
            <ac:spMk id="18" creationId="{0D1696E3-73F2-4E00-A145-E4C5EC75D3BB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2:34.363" v="104" actId="1076"/>
          <ac:spMkLst>
            <pc:docMk/>
            <pc:sldMk cId="475642067" sldId="257"/>
            <ac:spMk id="19" creationId="{CF2AA41C-5D51-4E64-9CC2-34123DC839B5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2:57.152" v="109" actId="1076"/>
          <ac:spMkLst>
            <pc:docMk/>
            <pc:sldMk cId="475642067" sldId="257"/>
            <ac:spMk id="20" creationId="{8BBF4FE4-122D-42E9-8281-87565EA5E8D0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3:01.028" v="110" actId="1076"/>
          <ac:spMkLst>
            <pc:docMk/>
            <pc:sldMk cId="475642067" sldId="257"/>
            <ac:spMk id="21" creationId="{A2D17263-4CE9-411A-88B1-3341EE2A7F70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3:24.913" v="114" actId="1076"/>
          <ac:spMkLst>
            <pc:docMk/>
            <pc:sldMk cId="475642067" sldId="257"/>
            <ac:spMk id="22" creationId="{DCFFAF61-546F-4D7B-B2FB-1BDBC6364D67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3:21.078" v="113" actId="1076"/>
          <ac:spMkLst>
            <pc:docMk/>
            <pc:sldMk cId="475642067" sldId="257"/>
            <ac:spMk id="23" creationId="{1CAAE216-7FF3-4C21-9AFE-F41E4F536296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3:35.717" v="116" actId="1076"/>
          <ac:spMkLst>
            <pc:docMk/>
            <pc:sldMk cId="475642067" sldId="257"/>
            <ac:spMk id="24" creationId="{F47A6B13-D572-48A4-B124-F2D14DCB0E65}"/>
          </ac:spMkLst>
        </pc:spChg>
        <pc:spChg chg="add mod">
          <ac:chgData name="Schlessiger, Amber (LARC-E303)[UNIVERSITIES SPACE RESEARCH ASSOCIATION]" userId="95956dbd-856b-44b1-ae35-837808ee3c66" providerId="ADAL" clId="{C36B35FF-A254-434E-B8BB-8CB5ECD2119B}" dt="2021-10-06T14:13:40.665" v="118" actId="1076"/>
          <ac:spMkLst>
            <pc:docMk/>
            <pc:sldMk cId="475642067" sldId="257"/>
            <ac:spMk id="25" creationId="{E90F8441-B26F-4081-81C8-B9EBB585B01B}"/>
          </ac:spMkLst>
        </pc:spChg>
        <pc:picChg chg="add mod">
          <ac:chgData name="Schlessiger, Amber (LARC-E303)[UNIVERSITIES SPACE RESEARCH ASSOCIATION]" userId="95956dbd-856b-44b1-ae35-837808ee3c66" providerId="ADAL" clId="{C36B35FF-A254-434E-B8BB-8CB5ECD2119B}" dt="2021-10-06T14:06:14.051" v="41"/>
          <ac:picMkLst>
            <pc:docMk/>
            <pc:sldMk cId="475642067" sldId="257"/>
            <ac:picMk id="8" creationId="{7F64F787-EC89-4BDF-9207-4E6E8FA2C1E8}"/>
          </ac:picMkLst>
        </pc:picChg>
        <pc:picChg chg="add mod">
          <ac:chgData name="Schlessiger, Amber (LARC-E303)[UNIVERSITIES SPACE RESEARCH ASSOCIATION]" userId="95956dbd-856b-44b1-ae35-837808ee3c66" providerId="ADAL" clId="{C36B35FF-A254-434E-B8BB-8CB5ECD2119B}" dt="2021-10-06T14:16:09.233" v="137" actId="14100"/>
          <ac:picMkLst>
            <pc:docMk/>
            <pc:sldMk cId="475642067" sldId="257"/>
            <ac:picMk id="11" creationId="{E2BEC2FC-6CE6-4C3A-A9DC-98E5E2AE9A89}"/>
          </ac:picMkLst>
        </pc:picChg>
        <pc:picChg chg="add del mod">
          <ac:chgData name="Schlessiger, Amber (LARC-E303)[UNIVERSITIES SPACE RESEARCH ASSOCIATION]" userId="95956dbd-856b-44b1-ae35-837808ee3c66" providerId="ADAL" clId="{C36B35FF-A254-434E-B8BB-8CB5ECD2119B}" dt="2021-10-06T14:11:39.806" v="87" actId="478"/>
          <ac:picMkLst>
            <pc:docMk/>
            <pc:sldMk cId="475642067" sldId="257"/>
            <ac:picMk id="13" creationId="{8E4FDEB8-43EF-4DB8-B308-1FB4BAB88D33}"/>
          </ac:picMkLst>
        </pc:picChg>
        <pc:picChg chg="add mod">
          <ac:chgData name="Schlessiger, Amber (LARC-E303)[UNIVERSITIES SPACE RESEARCH ASSOCIATION]" userId="95956dbd-856b-44b1-ae35-837808ee3c66" providerId="ADAL" clId="{C36B35FF-A254-434E-B8BB-8CB5ECD2119B}" dt="2021-10-06T14:12:04.320" v="96" actId="14100"/>
          <ac:picMkLst>
            <pc:docMk/>
            <pc:sldMk cId="475642067" sldId="257"/>
            <ac:picMk id="14" creationId="{F8637AD7-8D95-459B-AE3C-BC6EC1A7CD48}"/>
          </ac:picMkLst>
        </pc:picChg>
        <pc:picChg chg="add mod">
          <ac:chgData name="Schlessiger, Amber (LARC-E303)[UNIVERSITIES SPACE RESEARCH ASSOCIATION]" userId="95956dbd-856b-44b1-ae35-837808ee3c66" providerId="ADAL" clId="{C36B35FF-A254-434E-B8BB-8CB5ECD2119B}" dt="2021-10-06T14:11:59.477" v="95" actId="14100"/>
          <ac:picMkLst>
            <pc:docMk/>
            <pc:sldMk cId="475642067" sldId="257"/>
            <ac:picMk id="15" creationId="{F269B89D-6AEA-4581-9812-3B4CDB6C0534}"/>
          </ac:picMkLst>
        </pc:picChg>
      </pc:sldChg>
      <pc:sldChg chg="add del">
        <pc:chgData name="Schlessiger, Amber (LARC-E303)[UNIVERSITIES SPACE RESEARCH ASSOCIATION]" userId="95956dbd-856b-44b1-ae35-837808ee3c66" providerId="ADAL" clId="{C36B35FF-A254-434E-B8BB-8CB5ECD2119B}" dt="2021-10-06T14:06:25.974" v="45"/>
        <pc:sldMkLst>
          <pc:docMk/>
          <pc:sldMk cId="1078311797" sldId="258"/>
        </pc:sldMkLst>
      </pc:sldChg>
      <pc:sldChg chg="new del ord">
        <pc:chgData name="Schlessiger, Amber (LARC-E303)[UNIVERSITIES SPACE RESEARCH ASSOCIATION]" userId="95956dbd-856b-44b1-ae35-837808ee3c66" providerId="ADAL" clId="{C36B35FF-A254-434E-B8BB-8CB5ECD2119B}" dt="2021-10-06T14:15:44.600" v="127" actId="47"/>
        <pc:sldMkLst>
          <pc:docMk/>
          <pc:sldMk cId="1303752582" sldId="258"/>
        </pc:sldMkLst>
      </pc:sldChg>
      <pc:sldChg chg="add del">
        <pc:chgData name="Schlessiger, Amber (LARC-E303)[UNIVERSITIES SPACE RESEARCH ASSOCIATION]" userId="95956dbd-856b-44b1-ae35-837808ee3c66" providerId="ADAL" clId="{C36B35FF-A254-434E-B8BB-8CB5ECD2119B}" dt="2021-10-06T14:06:28.765" v="47"/>
        <pc:sldMkLst>
          <pc:docMk/>
          <pc:sldMk cId="1666426728" sldId="258"/>
        </pc:sldMkLst>
      </pc:sldChg>
      <pc:sldChg chg="addSp delSp modSp add mod setBg setClrOvrMap delDesignElem">
        <pc:chgData name="Schlessiger, Amber (LARC-E303)[UNIVERSITIES SPACE RESEARCH ASSOCIATION]" userId="95956dbd-856b-44b1-ae35-837808ee3c66" providerId="ADAL" clId="{C36B35FF-A254-434E-B8BB-8CB5ECD2119B}" dt="2021-10-06T14:15:51.624" v="136" actId="20577"/>
        <pc:sldMkLst>
          <pc:docMk/>
          <pc:sldMk cId="2210153569" sldId="259"/>
        </pc:sldMkLst>
        <pc:spChg chg="mod">
          <ac:chgData name="Schlessiger, Amber (LARC-E303)[UNIVERSITIES SPACE RESEARCH ASSOCIATION]" userId="95956dbd-856b-44b1-ae35-837808ee3c66" providerId="ADAL" clId="{C36B35FF-A254-434E-B8BB-8CB5ECD2119B}" dt="2021-10-06T14:15:51.624" v="136" actId="20577"/>
          <ac:spMkLst>
            <pc:docMk/>
            <pc:sldMk cId="2210153569" sldId="259"/>
            <ac:spMk id="7" creationId="{949B9D15-49A1-4BA1-91A6-CE22F71CF2E1}"/>
          </ac:spMkLst>
        </pc:spChg>
        <pc:spChg chg="add del">
          <ac:chgData name="Schlessiger, Amber (LARC-E303)[UNIVERSITIES SPACE RESEARCH ASSOCIATION]" userId="95956dbd-856b-44b1-ae35-837808ee3c66" providerId="ADAL" clId="{C36B35FF-A254-434E-B8BB-8CB5ECD2119B}" dt="2021-10-06T14:15:13.511" v="125" actId="26606"/>
          <ac:spMkLst>
            <pc:docMk/>
            <pc:sldMk cId="2210153569" sldId="259"/>
            <ac:spMk id="9" creationId="{D928DD85-BB99-450D-A702-2683E0296282}"/>
          </ac:spMkLst>
        </pc:spChg>
        <pc:spChg chg="add del">
          <ac:chgData name="Schlessiger, Amber (LARC-E303)[UNIVERSITIES SPACE RESEARCH ASSOCIATION]" userId="95956dbd-856b-44b1-ae35-837808ee3c66" providerId="ADAL" clId="{C36B35FF-A254-434E-B8BB-8CB5ECD2119B}" dt="2021-10-06T14:15:13.511" v="125" actId="26606"/>
          <ac:spMkLst>
            <pc:docMk/>
            <pc:sldMk cId="2210153569" sldId="259"/>
            <ac:spMk id="10" creationId="{240E5BD2-4019-4012-A1AA-628900E659E9}"/>
          </ac:spMkLst>
        </pc:spChg>
        <pc:spChg chg="del">
          <ac:chgData name="Schlessiger, Amber (LARC-E303)[UNIVERSITIES SPACE RESEARCH ASSOCIATION]" userId="95956dbd-856b-44b1-ae35-837808ee3c66" providerId="ADAL" clId="{C36B35FF-A254-434E-B8BB-8CB5ECD2119B}" dt="2021-10-06T14:14:18.540" v="123"/>
          <ac:spMkLst>
            <pc:docMk/>
            <pc:sldMk cId="2210153569" sldId="259"/>
            <ac:spMk id="12" creationId="{D928DD85-BB99-450D-A702-2683E0296282}"/>
          </ac:spMkLst>
        </pc:spChg>
        <pc:spChg chg="add">
          <ac:chgData name="Schlessiger, Amber (LARC-E303)[UNIVERSITIES SPACE RESEARCH ASSOCIATION]" userId="95956dbd-856b-44b1-ae35-837808ee3c66" providerId="ADAL" clId="{C36B35FF-A254-434E-B8BB-8CB5ECD2119B}" dt="2021-10-06T14:15:13.511" v="126" actId="26606"/>
          <ac:spMkLst>
            <pc:docMk/>
            <pc:sldMk cId="2210153569" sldId="259"/>
            <ac:spMk id="13" creationId="{D928DD85-BB99-450D-A702-2683E0296282}"/>
          </ac:spMkLst>
        </pc:spChg>
        <pc:spChg chg="del">
          <ac:chgData name="Schlessiger, Amber (LARC-E303)[UNIVERSITIES SPACE RESEARCH ASSOCIATION]" userId="95956dbd-856b-44b1-ae35-837808ee3c66" providerId="ADAL" clId="{C36B35FF-A254-434E-B8BB-8CB5ECD2119B}" dt="2021-10-06T14:14:18.540" v="123"/>
          <ac:spMkLst>
            <pc:docMk/>
            <pc:sldMk cId="2210153569" sldId="259"/>
            <ac:spMk id="14" creationId="{240E5BD2-4019-4012-A1AA-628900E659E9}"/>
          </ac:spMkLst>
        </pc:spChg>
        <pc:spChg chg="add">
          <ac:chgData name="Schlessiger, Amber (LARC-E303)[UNIVERSITIES SPACE RESEARCH ASSOCIATION]" userId="95956dbd-856b-44b1-ae35-837808ee3c66" providerId="ADAL" clId="{C36B35FF-A254-434E-B8BB-8CB5ECD2119B}" dt="2021-10-06T14:15:13.511" v="126" actId="26606"/>
          <ac:spMkLst>
            <pc:docMk/>
            <pc:sldMk cId="2210153569" sldId="259"/>
            <ac:spMk id="15" creationId="{240E5BD2-4019-4012-A1AA-628900E659E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78C5-3AD8-49F3-97BD-49F050072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32001-8838-4C8A-93DF-351B3BFA9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9B7F-9549-4CDC-9537-97117A92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116C2-40FD-41FA-AB7C-7F38F048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3F1E-AA9E-4562-A257-C054D171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7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F44C-1BBD-42B9-BB6B-3C4AD2F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273FD-B1AA-4E15-8966-95A58D573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1C744-242E-4F1B-9E8B-7BED79BC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D63FB-6254-4031-B6F9-3AF236E7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87918-DE52-4E3A-92CE-1EAF4E33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1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ECCEA0-5FE0-46CC-A570-C3DD723A5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14752-7402-41F0-A59F-FB8960B83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0C22-0D4A-483B-B4C6-8440275E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10928-584D-4BE7-9515-4818E481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2DA4-0B75-4A89-927B-94F429EE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3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A426-FF9A-4D17-9E28-E2BD42A6D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83F14-D863-405E-BF7F-894D5E318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A720C-F216-4095-9ECD-A0626C02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83C6F-3E08-44BC-A32D-EFAD384F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399BF-AF37-46AE-94C0-2C5E862D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8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E326-69BA-4311-89EF-41548E38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0503-0F5F-4215-8A87-19299EB68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51D0C-003F-4212-9991-4ECD9D9D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3E9D-38C8-4603-A94A-CEB85B0B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9A25-183A-43FA-845A-0C113BA4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2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AFBD-C8DE-496C-8C71-D8924FDA3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6DDC-032A-44F4-BA9B-8DB41C965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7A17A-9E83-4C2A-AD1E-4EBD5CE23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6B22-63E2-4270-91F9-01FBEF16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525CD-9386-4B79-9C14-20CCE27E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95AAC-7773-451A-AD73-F08C4A7E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5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8F29-C123-4BB4-A8E1-83E0A78E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6AE1B-A6A2-4D1B-BEBB-4A89F3DA8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BA116-2971-4BAE-BACD-5D5D5C634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21B2B-C459-4E23-A956-8F2D3A7D2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51668-9CAA-4253-ADC0-8575FB3E4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F8A9A-C38D-4F4B-A529-1DA588B2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6391F-66B9-46BD-B3E3-41BCCF86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EEC8D-8327-482F-B4F4-797C7812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8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8504-EEE6-465B-B7EE-56643BF5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CA529-9A27-43F0-B0AB-4EF24BF7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26D94-2911-44F5-BCFF-05504705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3A35E-3266-42F0-A2CE-49692527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91E23-5F3C-4FA4-8187-6F2CA40D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1F43B-F35F-4F73-A472-0462A118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2058A-E5AB-43C3-B33B-708D749A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2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034-3193-42A5-AC28-D3F72678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4D0D-F8C8-4400-BC1F-BF9EEA72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B2AA2-8C4F-4A3F-8B7B-52EDBAA4B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86EF1-DB77-422F-B2AD-D2EF4D0B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75A1D-A40C-47E1-944B-5B8912A0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4556B-3126-407A-B6A3-90A7830C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B9EC9-4F10-495B-82E4-D9023C38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7019E-A877-420A-B3E5-3E1A783AA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EEB6F-AD36-42EE-80E9-C16BC1A4A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42734-3257-495E-B634-4E3A6E88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10EF3-9D5C-4764-AF8C-97563A2F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E85F-A1BF-4271-A11C-9D59DD5D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3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1CCDE-9886-4F2A-A4B9-232A925E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59862-4342-48BF-8217-D1A882375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51BB7-012A-4152-BEC7-953C055B6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7E760-7FF2-46A8-8AC2-F7E25F87376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03F3-4FD4-491A-A40C-86C660188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1409B-5B4A-4554-A9A2-DADFC5254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CA25-B785-49B6-96E9-1459D634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ransiting_Exoplanet_Survey_Satellite_artist_concept_(transparent_background)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4513232-99AB-425B-A0DE-7DE010BE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9373" b="1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B9D15-49A1-4BA1-91A6-CE22F71CF2E1}"/>
              </a:ext>
            </a:extLst>
          </p:cNvPr>
          <p:cNvSpPr txBox="1"/>
          <p:nvPr/>
        </p:nvSpPr>
        <p:spPr>
          <a:xfrm>
            <a:off x="804672" y="4042611"/>
            <a:ext cx="3879232" cy="2177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TROPOMI SATELLITE PASSED OVER HOUSTON TWICE ON SEPTEMBER 22</a:t>
            </a:r>
            <a:r>
              <a:rPr lang="en-US" sz="3000" baseline="30000" dirty="0">
                <a:latin typeface="+mj-lt"/>
                <a:ea typeface="+mj-ea"/>
                <a:cs typeface="+mj-cs"/>
              </a:rPr>
              <a:t>ND</a:t>
            </a:r>
            <a:r>
              <a:rPr lang="en-US" sz="3000" dirty="0">
                <a:latin typeface="+mj-lt"/>
                <a:ea typeface="+mj-ea"/>
                <a:cs typeface="+mj-cs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221015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A2F45B-CAC3-40F3-9DD5-D4ED727EE3DE}"/>
              </a:ext>
            </a:extLst>
          </p:cNvPr>
          <p:cNvSpPr txBox="1"/>
          <p:nvPr/>
        </p:nvSpPr>
        <p:spPr>
          <a:xfrm>
            <a:off x="-4762" y="0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09/22/2021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45375-40BB-483C-A53A-4B3D5178FCF4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09/22/2021 18:41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68C6E-2667-4FC8-B33B-D0AEF888D5AA}"/>
              </a:ext>
            </a:extLst>
          </p:cNvPr>
          <p:cNvSpPr txBox="1"/>
          <p:nvPr/>
        </p:nvSpPr>
        <p:spPr>
          <a:xfrm>
            <a:off x="-28577" y="3428991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09/22/2021 from 18:41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0431E-40BA-4F7E-9E71-548763E047CA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09/22/2021 from 18:41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F64F787-EC89-4BDF-9207-4E6E8FA2C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64191" cy="3090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1AF3CF-A688-4895-8C15-746D11DD96B4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2BEC2FC-6CE6-4C3A-A9DC-98E5E2AE9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0" y="338546"/>
            <a:ext cx="6127809" cy="3090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1B0027-5598-4AAE-AC85-4574D17ED90F}"/>
              </a:ext>
            </a:extLst>
          </p:cNvPr>
          <p:cNvSpPr txBox="1"/>
          <p:nvPr/>
        </p:nvSpPr>
        <p:spPr>
          <a:xfrm>
            <a:off x="6029322" y="301093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37AD7-8D95-459B-AE3C-BC6EC1A7C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73" y="3767542"/>
            <a:ext cx="3316623" cy="3080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69B89D-6AEA-4581-9812-3B4CDB6C0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020" y="3767542"/>
            <a:ext cx="3316623" cy="3080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3225B-9987-4BCB-B554-913A1408B18C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CFC8CF-D199-48EC-9FAB-B54BE95A7826}"/>
              </a:ext>
            </a:extLst>
          </p:cNvPr>
          <p:cNvSpPr txBox="1"/>
          <p:nvPr/>
        </p:nvSpPr>
        <p:spPr>
          <a:xfrm>
            <a:off x="221827" y="6237186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696E3-73F2-4E00-A145-E4C5EC75D3BB}"/>
              </a:ext>
            </a:extLst>
          </p:cNvPr>
          <p:cNvSpPr txBox="1"/>
          <p:nvPr/>
        </p:nvSpPr>
        <p:spPr>
          <a:xfrm>
            <a:off x="3274247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2AA41C-5D51-4E64-9CC2-34123DC839B5}"/>
              </a:ext>
            </a:extLst>
          </p:cNvPr>
          <p:cNvSpPr txBox="1"/>
          <p:nvPr/>
        </p:nvSpPr>
        <p:spPr>
          <a:xfrm>
            <a:off x="9140852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F4FE4-122D-42E9-8281-87565EA5E8D0}"/>
              </a:ext>
            </a:extLst>
          </p:cNvPr>
          <p:cNvSpPr txBox="1"/>
          <p:nvPr/>
        </p:nvSpPr>
        <p:spPr>
          <a:xfrm>
            <a:off x="2285271" y="438806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17263-4CE9-411A-88B1-3341EE2A7F70}"/>
              </a:ext>
            </a:extLst>
          </p:cNvPr>
          <p:cNvSpPr txBox="1"/>
          <p:nvPr/>
        </p:nvSpPr>
        <p:spPr>
          <a:xfrm>
            <a:off x="8257446" y="438805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FAF61-546F-4D7B-B2FB-1BDBC6364D67}"/>
              </a:ext>
            </a:extLst>
          </p:cNvPr>
          <p:cNvSpPr txBox="1"/>
          <p:nvPr/>
        </p:nvSpPr>
        <p:spPr>
          <a:xfrm>
            <a:off x="2750150" y="4503533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AE216-7FF3-4C21-9AFE-F41E4F536296}"/>
              </a:ext>
            </a:extLst>
          </p:cNvPr>
          <p:cNvSpPr txBox="1"/>
          <p:nvPr/>
        </p:nvSpPr>
        <p:spPr>
          <a:xfrm>
            <a:off x="8627648" y="4503534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A6B13-D572-48A4-B124-F2D14DCB0E65}"/>
              </a:ext>
            </a:extLst>
          </p:cNvPr>
          <p:cNvSpPr txBox="1"/>
          <p:nvPr/>
        </p:nvSpPr>
        <p:spPr>
          <a:xfrm>
            <a:off x="9033331" y="477786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0F8441-B26F-4081-81C8-B9EBB585B01B}"/>
              </a:ext>
            </a:extLst>
          </p:cNvPr>
          <p:cNvSpPr txBox="1"/>
          <p:nvPr/>
        </p:nvSpPr>
        <p:spPr>
          <a:xfrm>
            <a:off x="3170385" y="4693543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47564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AE0624-4170-4FB7-B441-7B4E2342ECEE}"/>
              </a:ext>
            </a:extLst>
          </p:cNvPr>
          <p:cNvSpPr txBox="1"/>
          <p:nvPr/>
        </p:nvSpPr>
        <p:spPr>
          <a:xfrm>
            <a:off x="-4762" y="0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09/22/2021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7C75-8186-4666-97C5-0202D5A79693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09/22/2021 20:21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353FB-0161-483C-892E-CE8385A60067}"/>
              </a:ext>
            </a:extLst>
          </p:cNvPr>
          <p:cNvSpPr txBox="1"/>
          <p:nvPr/>
        </p:nvSpPr>
        <p:spPr>
          <a:xfrm>
            <a:off x="-28577" y="3428991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09/22/2021 from 20:20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D3D2C-3C52-40D1-8401-C31218CA9CCA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09/22/2021 from 20:20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EC8DE9D-F81C-4457-874A-24EFCB165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64191" cy="3090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03E5AA-8611-4B4E-8BC3-73EC384B013E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46514ADF-8004-4B99-91A1-758009155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1" y="291347"/>
            <a:ext cx="6140566" cy="31376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689D90-6844-43BD-A97E-AE902D9E0A0E}"/>
              </a:ext>
            </a:extLst>
          </p:cNvPr>
          <p:cNvSpPr txBox="1"/>
          <p:nvPr/>
        </p:nvSpPr>
        <p:spPr>
          <a:xfrm>
            <a:off x="6029322" y="301093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685A6-8058-4167-BAB1-74D1D0C6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527" y="3775043"/>
            <a:ext cx="3140649" cy="3082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D8C4EC-5758-4796-A575-067776B4369B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5879F4-5B4A-40E7-8199-4D965B5FF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825" y="3767544"/>
            <a:ext cx="3140649" cy="30868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024CE6-649B-4C8D-B2A3-E109DF1EBF0B}"/>
              </a:ext>
            </a:extLst>
          </p:cNvPr>
          <p:cNvSpPr txBox="1"/>
          <p:nvPr/>
        </p:nvSpPr>
        <p:spPr>
          <a:xfrm>
            <a:off x="221827" y="6237186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DC7C3-716D-4FC9-ABBB-2B9B35DEB4F4}"/>
              </a:ext>
            </a:extLst>
          </p:cNvPr>
          <p:cNvSpPr txBox="1"/>
          <p:nvPr/>
        </p:nvSpPr>
        <p:spPr>
          <a:xfrm>
            <a:off x="9503597" y="417069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C6E43-CB11-48C6-8A12-106CD07C049D}"/>
              </a:ext>
            </a:extLst>
          </p:cNvPr>
          <p:cNvSpPr txBox="1"/>
          <p:nvPr/>
        </p:nvSpPr>
        <p:spPr>
          <a:xfrm>
            <a:off x="3178997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88179-FAA5-4F7E-A438-350110E05F21}"/>
              </a:ext>
            </a:extLst>
          </p:cNvPr>
          <p:cNvSpPr txBox="1"/>
          <p:nvPr/>
        </p:nvSpPr>
        <p:spPr>
          <a:xfrm>
            <a:off x="8581296" y="426504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28DD57-1443-481A-BC4B-B8D632F7DF98}"/>
              </a:ext>
            </a:extLst>
          </p:cNvPr>
          <p:cNvSpPr txBox="1"/>
          <p:nvPr/>
        </p:nvSpPr>
        <p:spPr>
          <a:xfrm>
            <a:off x="2304321" y="431905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08180-E107-4F38-95A4-A48FD933509E}"/>
              </a:ext>
            </a:extLst>
          </p:cNvPr>
          <p:cNvSpPr txBox="1"/>
          <p:nvPr/>
        </p:nvSpPr>
        <p:spPr>
          <a:xfrm>
            <a:off x="8608597" y="470176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2F4CD-9A87-4620-9577-F9AAF29922F9}"/>
              </a:ext>
            </a:extLst>
          </p:cNvPr>
          <p:cNvSpPr txBox="1"/>
          <p:nvPr/>
        </p:nvSpPr>
        <p:spPr>
          <a:xfrm>
            <a:off x="2515746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6E4E7B-647C-4BBC-BBAD-07547A7326CD}"/>
              </a:ext>
            </a:extLst>
          </p:cNvPr>
          <p:cNvSpPr txBox="1"/>
          <p:nvPr/>
        </p:nvSpPr>
        <p:spPr>
          <a:xfrm>
            <a:off x="9021376" y="4558661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C0D2E0-23B1-4051-A96C-319EFFF06825}"/>
              </a:ext>
            </a:extLst>
          </p:cNvPr>
          <p:cNvSpPr txBox="1"/>
          <p:nvPr/>
        </p:nvSpPr>
        <p:spPr>
          <a:xfrm>
            <a:off x="2911402" y="447674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2371558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308</Words>
  <Application>Microsoft Office PowerPoint</Application>
  <PresentationFormat>Widescreen</PresentationFormat>
  <Paragraphs>35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2021-09-23T21:16:39Z</dcterms:created>
  <dcterms:modified xsi:type="dcterms:W3CDTF">2021-10-06T14:16:18Z</dcterms:modified>
</cp:coreProperties>
</file>