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DE1DD34E-361B-4C05-AD69-E5A2531B0560}"/>
    <pc:docChg chg="modSld">
      <pc:chgData name="Schlessiger, Amber (LARC-E303)[UNIVERSITIES SPACE RESEARCH ASSOCIATION]" userId="95956dbd-856b-44b1-ae35-837808ee3c66" providerId="ADAL" clId="{DE1DD34E-361B-4C05-AD69-E5A2531B0560}" dt="2021-10-04T17:42:21.915" v="13" actId="20577"/>
      <pc:docMkLst>
        <pc:docMk/>
      </pc:docMkLst>
      <pc:sldChg chg="modSp mod">
        <pc:chgData name="Schlessiger, Amber (LARC-E303)[UNIVERSITIES SPACE RESEARCH ASSOCIATION]" userId="95956dbd-856b-44b1-ae35-837808ee3c66" providerId="ADAL" clId="{DE1DD34E-361B-4C05-AD69-E5A2531B0560}" dt="2021-10-04T17:42:21.915" v="13" actId="20577"/>
        <pc:sldMkLst>
          <pc:docMk/>
          <pc:sldMk cId="234316610" sldId="256"/>
        </pc:sldMkLst>
        <pc:spChg chg="mod">
          <ac:chgData name="Schlessiger, Amber (LARC-E303)[UNIVERSITIES SPACE RESEARCH ASSOCIATION]" userId="95956dbd-856b-44b1-ae35-837808ee3c66" providerId="ADAL" clId="{DE1DD34E-361B-4C05-AD69-E5A2531B0560}" dt="2021-10-04T17:42:21.915" v="13" actId="20577"/>
          <ac:spMkLst>
            <pc:docMk/>
            <pc:sldMk cId="234316610" sldId="256"/>
            <ac:spMk id="4" creationId="{C4003B6F-1E96-47D7-9B76-A2A03713F36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E43F-5195-4409-9068-372AAE0F7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80421-5CBF-4007-BEF5-AE4589343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6BFF3-93CE-4B65-9363-F59F8C3BE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D0F3-4585-4CB2-A48D-1F1AEDF4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CD71-8D9F-47AD-8151-2669D412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4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53D9-422F-42CC-82EB-0EDBF6BF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FC3CB-CFE3-4E38-A38B-F9AD639BC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9F928-5B17-4AAB-BBCF-6074A24A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93337-12B1-405C-9DB5-B5B11C83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19542-11E1-4FF6-A70D-87DBEFD2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56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05A1B-8E8E-4510-A78E-A1D67E5B5A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D103E-B671-46A8-9C9B-045A47E6B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2CF2F-9E15-43E8-AFDB-0D1B8557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07056-F6D6-4D55-985F-2F6E3138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17B99-D745-4DB6-8014-8D7A369D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29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720D-05B4-4784-AD41-6D029238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528E6-541C-4719-B489-5559D2EBE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F9325-7E40-4616-9802-9DE33D30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24814-47DF-4187-99D2-B8DA0219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B6C23-3C07-44FC-B48D-8F4B9492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3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EB6DB-32F1-49B2-AE3A-FF06BFC0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B33BF-83E1-4BC0-817E-4C8D84E8E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469B4-C8A4-40E0-A68A-8BF6EE32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96BDC-0D36-46E9-9BC2-A737B1C9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C9EEE-57FD-4308-9074-0EA02F82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3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3B73-F585-41BC-AE76-F56AE531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6076D-A7AA-43F1-8ED5-6461384F1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873B7-8E92-4D1E-B3DF-DBD01E5A3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1F687-7E2F-4FD8-AC73-6BF528B5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954AD-D1F7-4C7F-B0D7-66852408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4458D-92C2-42BD-AD98-FE847137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4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C5D6C-6746-4372-A922-1A737377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94C03-6256-4052-88E8-C3226008F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7F82F-2D4E-46D1-802E-FF27ED10F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5BE21-D46A-4650-97A7-2E54FF94C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E464CF-9FFD-4B8B-9CCD-189F0CE40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1E1DA-DAA2-4698-AFD0-101C6287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5EB13-0CCF-48AC-9EA4-1A4F13E9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B8D89-BD2B-4E3B-9271-BCB5F82B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6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175CD-DBAE-407F-9991-6929551C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40D1E-BB2E-4AA9-BDA7-5CAF9D91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7846A-E27C-4600-9598-724A5E56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8ECF4-76F8-4F04-8C72-DA919CDC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1E22D-3528-4D10-82B7-7A044C2D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9620E-2FAF-4595-B7D9-127D867B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59585-AC6C-4EF3-8192-8C9FEFD12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1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4BF34-B8EC-4D90-9B3A-09B82CF8E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B77EF-A6D9-44D5-AA45-754488FE3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487B3-75FF-40A7-A6B6-4034943FF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E315B-F5CE-47EE-85B1-43C64656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A6227-5B0D-4E47-8B33-CF6FE714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F92FA-F4B9-4203-9739-DF965F53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1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90AC-D08E-4E19-8A42-1DEA293A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39818C-ED32-4F54-BEE1-84DAECD9D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E3E46-190B-4E18-9D5B-2E7FCF617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82441-9C73-491A-9ED4-48E6F7E1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7B323-A975-42A3-9E25-0E54C46B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66D48-CC46-403D-92E2-52D92C3F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0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408C07-E603-4FB4-ADC3-7F913D5D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DA730-8470-4EF9-A5B4-6E09AAE81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7890F-CAAE-405A-AFCB-77D250D18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5B58F-D920-4B3B-8876-48537F2C0F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CD53B-7E91-4547-ADA0-5637E1AF1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69941-2F24-4FC6-9E01-0565D8C93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C25BF-7143-47F3-8D32-9A71E411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5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003B6F-1E96-47D7-9B76-A2A03713F36D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</a:t>
            </a:r>
            <a:r>
              <a:rPr lang="en-US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09/23/2021 12:41-19:56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B94DE-65C2-432B-95EC-649797D8392F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09/23/2021 20:01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2F75B-4CFB-4177-8477-386770B52BE2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09/23/2021 from 20:02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512FC-EFBB-4E91-A3A7-2853D9661762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09/23/2021 from 20:02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505E35F-8012-42FF-BB64-115894873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338551"/>
            <a:ext cx="6059428" cy="3109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5AC2B1-BFED-468C-9F75-2D28BE997797}"/>
              </a:ext>
            </a:extLst>
          </p:cNvPr>
          <p:cNvSpPr txBox="1"/>
          <p:nvPr/>
        </p:nvSpPr>
        <p:spPr>
          <a:xfrm>
            <a:off x="0" y="302137"/>
            <a:ext cx="5053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Source: https://weather.cod.edu/satrad/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F0002986-D201-498F-9BFE-A2A6860AF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90" y="339807"/>
            <a:ext cx="6123048" cy="3108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FD4FC9-8BF6-413E-B33A-4D123C4DE0A7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35402F-77D5-41A0-8B16-BB9C3C95C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239" y="3786598"/>
            <a:ext cx="3263709" cy="30714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52048E-C93B-4F5B-9532-554950B9F6B1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59290C-9208-4C51-A968-ABAAA4620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054" y="3837176"/>
            <a:ext cx="3127818" cy="30208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A8EBD7-649F-45DB-A823-4EA152E80EE0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249793-8094-4945-86ED-D15B00E5B167}"/>
              </a:ext>
            </a:extLst>
          </p:cNvPr>
          <p:cNvSpPr txBox="1"/>
          <p:nvPr/>
        </p:nvSpPr>
        <p:spPr>
          <a:xfrm>
            <a:off x="9467850" y="418301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0930FC-5C4C-4169-B546-7FE6798BA9F4}"/>
              </a:ext>
            </a:extLst>
          </p:cNvPr>
          <p:cNvSpPr txBox="1"/>
          <p:nvPr/>
        </p:nvSpPr>
        <p:spPr>
          <a:xfrm>
            <a:off x="3429000" y="41283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0BAFC-484F-4838-8FC2-706D880AC6FE}"/>
              </a:ext>
            </a:extLst>
          </p:cNvPr>
          <p:cNvSpPr txBox="1"/>
          <p:nvPr/>
        </p:nvSpPr>
        <p:spPr>
          <a:xfrm>
            <a:off x="8737351" y="437453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07727B-68C8-4BA6-8F52-B3A6A2BF8E63}"/>
              </a:ext>
            </a:extLst>
          </p:cNvPr>
          <p:cNvSpPr txBox="1"/>
          <p:nvPr/>
        </p:nvSpPr>
        <p:spPr>
          <a:xfrm>
            <a:off x="2240978" y="437453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187342-D80A-4552-ADF5-B7E6E8E12CA3}"/>
              </a:ext>
            </a:extLst>
          </p:cNvPr>
          <p:cNvSpPr txBox="1"/>
          <p:nvPr/>
        </p:nvSpPr>
        <p:spPr>
          <a:xfrm>
            <a:off x="8611746" y="4765670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658DE-DF48-4EB4-9D61-277EE6F3B868}"/>
              </a:ext>
            </a:extLst>
          </p:cNvPr>
          <p:cNvSpPr txBox="1"/>
          <p:nvPr/>
        </p:nvSpPr>
        <p:spPr>
          <a:xfrm>
            <a:off x="2499839" y="4718795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C7140A-888C-43EF-BF2F-8DA009BCC393}"/>
              </a:ext>
            </a:extLst>
          </p:cNvPr>
          <p:cNvSpPr txBox="1"/>
          <p:nvPr/>
        </p:nvSpPr>
        <p:spPr>
          <a:xfrm>
            <a:off x="9125714" y="471879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6C94CC-468A-459D-A4C6-4CE25C19000D}"/>
              </a:ext>
            </a:extLst>
          </p:cNvPr>
          <p:cNvSpPr txBox="1"/>
          <p:nvPr/>
        </p:nvSpPr>
        <p:spPr>
          <a:xfrm>
            <a:off x="3063840" y="4658997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234316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115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1</cp:revision>
  <dcterms:created xsi:type="dcterms:W3CDTF">2021-10-04T17:32:19Z</dcterms:created>
  <dcterms:modified xsi:type="dcterms:W3CDTF">2021-10-04T17:42:22Z</dcterms:modified>
</cp:coreProperties>
</file>