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512A-4914-4DF1-9A5F-B3E733B90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2CD2-8324-4DC7-A1CD-EA23C1982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B93B-F1DD-4151-9A22-B91475D6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76AB-8730-422A-A73B-6C0A9AC6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8BCB-E0A0-4E48-9F88-E650B605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792B-4C23-4EBA-BBD7-3F1A960B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07728-1266-42BD-82D9-53EAF5A5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DDE4-E25F-4428-8483-91DBC5A6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519C-8D15-4FEB-882E-A07B2257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9A10-4BBE-4101-A8E2-09587EF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22875-70C0-4145-B2F6-23773185A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ED6D8-62EA-4B2B-A9D9-4C7A71CA9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0911D-1057-4F38-8210-34BA251F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A1068-B953-4026-92A4-5B8565F1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4BBD-0253-47CE-AB66-3D34D8C6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F88B-ED44-4C37-8444-230574F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C61F-C012-4DFB-B7FC-126FBE67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33C0-DC92-428A-A950-A87F4BDE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49CE-86F4-47F3-BD72-7CA1F413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B8D4-6FF7-44DD-BFD1-3E22258C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D4A4-6352-472E-BF57-45CE248B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DA93E-B40F-4700-B40E-B09D533F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0AFE-BF53-4D56-9A6C-CACC972A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A2C8-D8CA-4D94-8BBF-D99BD332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43AC-4BC5-4260-B5F2-3CAC1F5A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81E2-7189-45EF-92DB-CC6F0C8C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8E27-44CC-46E0-ACE9-A75707B91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11B95-7518-4F67-904B-7F4464638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1E00C-61B2-4234-9499-8175D3FF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B9E2-1FCD-425D-AA5F-924612A3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FCD0-B84A-4850-AABA-393729FF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EC11-2AA1-4D53-9B05-560958CB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3F7C-FD1E-40BA-A01A-8A63362CE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0C9F-890A-42DB-A06F-8D3AA8E37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9756E-8035-41BA-ACBC-F34BEE84E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62FAA-B7A2-42B6-B121-4F62E9A80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D5FBE-BE94-4188-A8DE-12EED58B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6EE4D-9921-4C5D-A8A0-20468D10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4DCA6-E36B-4479-88B8-E6B096DD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1047-BEE3-4FC5-95BF-5E195FC1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9D7F4-8F63-4DB8-914B-CDAA6EEE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004A0-F4A4-4809-91F4-2C840D07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AA14D-0E84-4027-A781-75D88256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EBBCE-BEDC-4191-92B9-262B3C78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2FD51-0DCB-4078-AB3E-1685E608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E0804-BD8C-4F4A-91F8-C673A902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B9DD-0458-4059-9227-633BD24E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60D2-DF97-4AD3-886A-CB974764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3EC4F-B23A-4A7F-80E1-57EBAB20F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AA30-ACD5-4914-B44F-A05FCE5A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21880-61CD-4DA0-9B49-7E849A80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1A250-95C2-4CA0-AB31-6268940E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1971-3C99-4869-805B-6B11473D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F5B09-DC99-4654-8C1C-C0AFA8E27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41CD7-D558-4FA0-B8DA-514197425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E35B4-6802-443D-8075-2376DEF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4E0C4-03C2-4B9D-8FBC-3D273846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2E866-E5B2-41F9-9726-3481ED88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3F79A-043A-47E7-AA14-DA02CCEF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C6D6-8C87-4056-A5E0-9C8330E5B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E06D8-EDF8-495C-BC56-5C695F256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2CE8-035F-41B7-9AAE-D573C37D848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845E-AFB0-4FE7-9C41-D57549CD9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DE5F2-4023-464F-8794-A4AE9F593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EE31-2625-43A8-AC1F-EBA39212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CC9A1-B431-41B6-BD65-643D1A60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B7DE969-D366-4853-A12C-FB5056E2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12630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 err="1"/>
                        <a:t>Bayland</a:t>
                      </a:r>
                      <a:r>
                        <a:rPr lang="en-US" dirty="0"/>
                        <a:t>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FA156FA-3BC0-49F5-91E3-B522D662A02B}"/>
              </a:ext>
            </a:extLst>
          </p:cNvPr>
          <p:cNvSpPr/>
          <p:nvPr/>
        </p:nvSpPr>
        <p:spPr>
          <a:xfrm>
            <a:off x="5481637" y="2924176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01B99-7E32-426A-82E7-592996A50496}"/>
              </a:ext>
            </a:extLst>
          </p:cNvPr>
          <p:cNvSpPr txBox="1"/>
          <p:nvPr/>
        </p:nvSpPr>
        <p:spPr>
          <a:xfrm>
            <a:off x="4647719" y="3036815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D6BFD-F1A4-45C0-A785-B715DC1207A9}"/>
              </a:ext>
            </a:extLst>
          </p:cNvPr>
          <p:cNvSpPr txBox="1"/>
          <p:nvPr/>
        </p:nvSpPr>
        <p:spPr>
          <a:xfrm>
            <a:off x="2906065" y="3470158"/>
            <a:ext cx="145621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Bayland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17346-1B7A-4FEF-8BC7-21835B790B7A}"/>
              </a:ext>
            </a:extLst>
          </p:cNvPr>
          <p:cNvSpPr txBox="1"/>
          <p:nvPr/>
        </p:nvSpPr>
        <p:spPr>
          <a:xfrm>
            <a:off x="4705349" y="1450684"/>
            <a:ext cx="77628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D9BD6-2B64-4E97-9001-68DEA86815AC}"/>
              </a:ext>
            </a:extLst>
          </p:cNvPr>
          <p:cNvSpPr txBox="1"/>
          <p:nvPr/>
        </p:nvSpPr>
        <p:spPr>
          <a:xfrm>
            <a:off x="6290869" y="3639435"/>
            <a:ext cx="114177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B953C-4A5C-42DC-90AF-809747B04773}"/>
              </a:ext>
            </a:extLst>
          </p:cNvPr>
          <p:cNvSpPr txBox="1"/>
          <p:nvPr/>
        </p:nvSpPr>
        <p:spPr>
          <a:xfrm>
            <a:off x="2408557" y="0"/>
            <a:ext cx="737488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23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4228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86F5-92A0-46B0-8C9A-23618E7D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162" y="265185"/>
            <a:ext cx="2609675" cy="64994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Bayland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43A2A-4CBF-4F2C-8ABC-BC8B5B48DA00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0F4B5-E55C-40CA-B31D-E0087B1A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92127"/>
            <a:ext cx="6096001" cy="1587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C01B2-EDBC-4A66-974B-086F9572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98408"/>
            <a:ext cx="6096001" cy="156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7606B-0E44-47B2-9BF8-F3BCB71A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198477"/>
            <a:ext cx="6096002" cy="1574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F8CB0F-7059-463C-B324-E40531EDC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204758"/>
            <a:ext cx="6096002" cy="1555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6161B-AFB5-4FD7-838D-20A2A949E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32" y="5014863"/>
            <a:ext cx="6451932" cy="15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B5D-6420-4484-89B9-91EC7C9C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531" y="265185"/>
            <a:ext cx="1342938" cy="60799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0D4F1-C201-4888-96D1-3C1BD10B654B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A0778-4341-4B59-B334-F321C77F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040"/>
            <a:ext cx="6096001" cy="153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1CB03-98F9-41B6-B222-9F420407A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3311"/>
            <a:ext cx="6096001" cy="151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E4510-951F-4218-9129-98B5B851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531"/>
            <a:ext cx="6096000" cy="1543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5238ED-1311-47C4-A778-2D7E83026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05740"/>
            <a:ext cx="6096001" cy="15050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1D0CA4-201F-462D-B8BD-D1A591511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60609"/>
            <a:ext cx="6096001" cy="1524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1A6B3-80C3-4FEC-B033-D097A9926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591684"/>
            <a:ext cx="6096001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2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2DE9-46A5-4B1B-A64A-76E824C6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630" y="265185"/>
            <a:ext cx="3322739" cy="7086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DDC61-A639-4A61-8F56-EB12464A6660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8A0E4-3E18-4A88-B390-93BA9F52E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58" y="1096181"/>
            <a:ext cx="6432881" cy="1511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CD7A1-EDA3-43B4-A3BB-02FA9432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7" y="2729889"/>
            <a:ext cx="6451932" cy="1543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4FB252-3584-4711-BD4C-B18B64BB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57" y="4395348"/>
            <a:ext cx="6458282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E156-DE7B-47F4-B703-F314D180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83" y="231629"/>
            <a:ext cx="3834468" cy="7170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6CD02-0DFA-4C9F-89A9-0EBF9241D47D}"/>
              </a:ext>
            </a:extLst>
          </p:cNvPr>
          <p:cNvSpPr txBox="1"/>
          <p:nvPr/>
        </p:nvSpPr>
        <p:spPr>
          <a:xfrm>
            <a:off x="-1" y="-45370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7E278-1216-4FCD-BB40-67A15BC20910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D61F-82AB-4F6A-B108-F0D845C9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83"/>
            <a:ext cx="6096000" cy="1536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F7ADD-F2D3-4171-8509-FC0D5FF4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58723"/>
            <a:ext cx="6096000" cy="1543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AAED8-CCD9-4513-8F6D-E12905EE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98113"/>
            <a:ext cx="6096000" cy="151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0C453-F909-4BC4-8E61-CB44C67C6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683"/>
            <a:ext cx="6096000" cy="1530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642CB2-E2E2-416A-9462-F4442DF7C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65073"/>
            <a:ext cx="6096000" cy="15367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ABB56-8B19-4961-B3AD-E0CD8462D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885413"/>
            <a:ext cx="6096001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Bayland Park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Schlessiger, Amber (LARC-E303)[UNIVERSITIES SPACE RESEARCH ASSOCIATION]</cp:lastModifiedBy>
  <cp:revision>3</cp:revision>
  <dcterms:created xsi:type="dcterms:W3CDTF">2021-10-14T20:19:13Z</dcterms:created>
  <dcterms:modified xsi:type="dcterms:W3CDTF">2021-10-14T20:41:07Z</dcterms:modified>
</cp:coreProperties>
</file>