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3BD88-1117-4FA4-B0EC-3FFEA1744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ECE6F-D3FA-414B-844D-C3A7979AF8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B2D20-F848-483A-B964-43DD38C1B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B43B6-EC1B-4067-9C84-4C15FC4054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3C441-F1E8-477A-9ADD-E30CA8B20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A843C-F72B-43A2-9625-D60EFFB87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0AB4E-E167-431B-880D-1C8938107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1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021C9-D801-4BBE-AB0F-ADC683DA4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D664CB-9943-45D6-8A5A-0E5AE43C2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0AC66-A704-421C-8913-5694CD5E8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B43B6-EC1B-4067-9C84-4C15FC4054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4431E-DA73-48C7-BBA6-9D9737C10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B9BAB-BB94-46A6-BF97-D499F6D28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0AB4E-E167-431B-880D-1C8938107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87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08EDEA-CC48-4EEC-9C3B-AE6487D7F5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5C1A5-F4D8-4D17-959C-10FF64CEF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9D16A-4A71-4C5E-BB82-DE8FE9B59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B43B6-EC1B-4067-9C84-4C15FC4054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0B9B8-B30B-40D6-9F9B-64CCEE6F3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0DB98-C512-4A5C-A568-D74A82F21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0AB4E-E167-431B-880D-1C8938107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FFC61-55BB-4467-A5D0-DBA5ECD5B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16513-DE79-48A6-9CAA-6CE655C8F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C9C88-7E2C-4A6D-96CD-26BB6AE3C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B43B6-EC1B-4067-9C84-4C15FC4054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56172-6F14-4FE1-86D2-64372D24F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C5BCC-65AF-4007-9BF3-5A008620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0AB4E-E167-431B-880D-1C8938107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12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AC19-6BFE-4610-82E3-FEE53435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F907C-6C4F-4BD7-890F-1695BCADE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295D3-4FDD-408C-BEA2-2742C474A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B43B6-EC1B-4067-9C84-4C15FC4054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EF179-E5ED-4113-A54D-ACD1CE84E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1C660-C15A-4814-9CB3-D5BCB5BCA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0AB4E-E167-431B-880D-1C8938107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89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9924-E905-4F79-B3FF-706F36979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AC8E2-93C2-4793-A3F8-42702D545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6484A-6FEE-4611-B5C5-4E46EA380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5052A-447A-4B6E-80A3-BEBB679A0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B43B6-EC1B-4067-9C84-4C15FC4054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8501A-BB67-4E56-A296-B09BF571B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BA8E9-8B0F-4829-8977-E60E7742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0AB4E-E167-431B-880D-1C8938107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1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9032D-9B82-4FD4-B57E-CA22E587B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42BB7-2451-47F5-84E7-8C30BE5D2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1B0AD-4553-4FFC-A5C5-844EF4FAC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3DA25F-6F75-4C0B-9450-F7D11471C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AC980F-82F8-40F6-B4AF-24836410B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866227-F563-459E-9989-68C9A6ED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B43B6-EC1B-4067-9C84-4C15FC4054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BFCC71-C544-4257-816E-752F95158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E78738-BB7B-44A9-8277-40F1C4592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0AB4E-E167-431B-880D-1C8938107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2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EE0F6-A327-4DD5-A1DE-D8D8619AE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171E70-1450-4524-8ED2-0F009A124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B43B6-EC1B-4067-9C84-4C15FC4054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95342F-A63D-431E-ACE4-F14D345EC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F5B59-905E-4516-B2E1-A83ADAB8F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0AB4E-E167-431B-880D-1C8938107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59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DF5DB5-BD7F-401A-B1FC-1A92D923E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B43B6-EC1B-4067-9C84-4C15FC4054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1016D-099C-4A9D-BC8D-4DFAF5DF8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6EDF3-515A-4E7B-B7CE-044CC383A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0AB4E-E167-431B-880D-1C8938107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40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BF5F2-F8FC-4973-BE69-B29ADA6C8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1A293-2B96-452F-A315-941312EA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FE352-B8AB-40EC-9DA2-BFC51AF0D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765BE-3458-4B1D-81CE-66D607624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B43B6-EC1B-4067-9C84-4C15FC4054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D644A-75EA-4B6B-887F-1543A02C0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1E8A3-63D8-4452-9C5C-8105B5F9E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0AB4E-E167-431B-880D-1C8938107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7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1B8E8-737B-487B-BC73-12AE0B71E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85C59-C2A4-4CCD-A982-08E2F4583E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90DE4-A338-45BF-8886-0CFC7B949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BD5D02-434A-4CAC-B857-68209AE2A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B43B6-EC1B-4067-9C84-4C15FC4054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40453-E72E-4F73-B559-24468D7F5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5CF52-DF2A-40B7-A16F-AF8DF7320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0AB4E-E167-431B-880D-1C8938107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94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1A7CC-9BF6-4E8D-A0DA-408D3E695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76A4B-0D36-4D9A-832C-AB2A3FF9C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5FDEB-0A29-476F-A375-C294CAC6F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B43B6-EC1B-4067-9C84-4C15FC4054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92537-D75C-4424-9175-B4F5D91ADD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E913A-9D13-423C-8C55-00A67E163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0AB4E-E167-431B-880D-1C8938107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C94F4A-D9AC-41D4-8FC3-BD9BC1BBA74A}"/>
              </a:ext>
            </a:extLst>
          </p:cNvPr>
          <p:cNvSpPr txBox="1"/>
          <p:nvPr/>
        </p:nvSpPr>
        <p:spPr>
          <a:xfrm>
            <a:off x="-1" y="-4"/>
            <a:ext cx="606419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09/24/2021 13:01-23:01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32D6C8-1C4F-45F1-8DE9-87366FE0A8D1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09/24/2021 19:41 UTC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3BD341-F6BC-478E-883E-1C32AF48E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8550"/>
            <a:ext cx="6064190" cy="31094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1157FE-D2AD-47E4-9D11-16F62E288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190" y="333960"/>
            <a:ext cx="6127810" cy="3114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9D3F5D-B2F1-4919-8740-C37CE6CB30FF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6F0DA4-10DD-4C50-AC48-F2396D4F1FBB}"/>
              </a:ext>
            </a:extLst>
          </p:cNvPr>
          <p:cNvSpPr txBox="1"/>
          <p:nvPr/>
        </p:nvSpPr>
        <p:spPr>
          <a:xfrm>
            <a:off x="-66676" y="298664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CF5DD7-B685-4910-AFF6-414C31DF8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960" y="3782008"/>
            <a:ext cx="3220842" cy="30759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5B50D4-77A5-4583-8FF9-47832BB7F238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91E408-AA27-4608-BCA7-1F4361367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758" y="3782008"/>
            <a:ext cx="3065722" cy="3070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3BBE6B-3152-40F7-9CA9-49F924FEE2D8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965C77-07A0-4D93-8D20-F534E388CC1D}"/>
              </a:ext>
            </a:extLst>
          </p:cNvPr>
          <p:cNvSpPr txBox="1"/>
          <p:nvPr/>
        </p:nvSpPr>
        <p:spPr>
          <a:xfrm>
            <a:off x="6096000" y="3448048"/>
            <a:ext cx="6096001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09/24/2021 from 19:43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A6D5AF-0B74-4EE1-9237-3DBFF63F36BB}"/>
              </a:ext>
            </a:extLst>
          </p:cNvPr>
          <p:cNvSpPr txBox="1"/>
          <p:nvPr/>
        </p:nvSpPr>
        <p:spPr>
          <a:xfrm>
            <a:off x="9505950" y="412055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0B3F5D-444D-483C-B1B1-1987A110B99B}"/>
              </a:ext>
            </a:extLst>
          </p:cNvPr>
          <p:cNvSpPr txBox="1"/>
          <p:nvPr/>
        </p:nvSpPr>
        <p:spPr>
          <a:xfrm>
            <a:off x="3390900" y="4057606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4537D1-28D7-4A05-86E9-D12E30EEA54E}"/>
              </a:ext>
            </a:extLst>
          </p:cNvPr>
          <p:cNvSpPr txBox="1"/>
          <p:nvPr/>
        </p:nvSpPr>
        <p:spPr>
          <a:xfrm>
            <a:off x="-4762" y="344804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09/24/2021 from 19:43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DE95FD-4ECB-41C6-88FD-5E24FE9695C9}"/>
              </a:ext>
            </a:extLst>
          </p:cNvPr>
          <p:cNvSpPr txBox="1"/>
          <p:nvPr/>
        </p:nvSpPr>
        <p:spPr>
          <a:xfrm>
            <a:off x="8375401" y="4366779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080DCC-F08B-416D-9073-8BA757DE6567}"/>
              </a:ext>
            </a:extLst>
          </p:cNvPr>
          <p:cNvSpPr txBox="1"/>
          <p:nvPr/>
        </p:nvSpPr>
        <p:spPr>
          <a:xfrm>
            <a:off x="2269876" y="436677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2E86AF-B0B8-4E5E-A2A1-E4A481BEDE22}"/>
              </a:ext>
            </a:extLst>
          </p:cNvPr>
          <p:cNvSpPr txBox="1"/>
          <p:nvPr/>
        </p:nvSpPr>
        <p:spPr>
          <a:xfrm>
            <a:off x="8611746" y="4700739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ACA492-D8F8-40F0-88A3-10486C7AC8A7}"/>
              </a:ext>
            </a:extLst>
          </p:cNvPr>
          <p:cNvSpPr txBox="1"/>
          <p:nvPr/>
        </p:nvSpPr>
        <p:spPr>
          <a:xfrm>
            <a:off x="2531176" y="4700738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F4BA46-939E-4F7F-955D-1828524921B7}"/>
              </a:ext>
            </a:extLst>
          </p:cNvPr>
          <p:cNvSpPr txBox="1"/>
          <p:nvPr/>
        </p:nvSpPr>
        <p:spPr>
          <a:xfrm>
            <a:off x="9128095" y="4674858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70BF4F-E9F5-416F-9546-411B13E7FA41}"/>
              </a:ext>
            </a:extLst>
          </p:cNvPr>
          <p:cNvSpPr txBox="1"/>
          <p:nvPr/>
        </p:nvSpPr>
        <p:spPr>
          <a:xfrm>
            <a:off x="3068555" y="4675642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</p:spTree>
    <p:extLst>
      <p:ext uri="{BB962C8B-B14F-4D97-AF65-F5344CB8AC3E}">
        <p14:creationId xmlns:p14="http://schemas.microsoft.com/office/powerpoint/2010/main" val="2464979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148</Words>
  <Application>Microsoft Office PowerPoint</Application>
  <PresentationFormat>Widescreen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1</cp:revision>
  <dcterms:created xsi:type="dcterms:W3CDTF">2021-10-04T17:48:18Z</dcterms:created>
  <dcterms:modified xsi:type="dcterms:W3CDTF">2021-10-04T17:56:20Z</dcterms:modified>
</cp:coreProperties>
</file>