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D82C-AA4A-4D7A-9B91-55A90FC41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D071A-5D86-4014-957F-6C0B14035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A067-FFFA-4A48-9BE7-C88E45D3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30689-4A1B-474C-9D43-55DBB427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2D6D-1F47-4C8F-965F-903F9F00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ABFB-969B-4C81-A12A-261E02F1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87681-B8A5-4BA5-B195-5BBE2805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A8C4-8CAB-4BBC-8019-64676229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69AB1-13CA-4598-BA3A-B7DFB0E4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5828-E174-424B-9EA3-C956475D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98E37-4EDE-4F15-84AF-A8F6040BE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757DA-C121-4ECD-9267-06A2593D1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58F0-B88D-4FE7-9573-53C93D8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A9AEC-8CF6-4908-B078-C9E3C260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0DED-66F3-4F0F-BC7B-BCDE80E1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61B4-D34B-476C-80F7-C7CD230D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DD6A-EE63-4CDC-B080-DDA282FD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50938-218E-49E5-9565-AD32B40B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A9B03-5178-4E45-95E3-1A34FC57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C2C2-33A3-40B8-BC1B-90F1B45E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E91-3569-4C9E-9503-1B10F08D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D55B-15AA-4671-A7E6-27E5096E0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6842-14E7-42C0-8486-B00728F6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2B97-194A-4080-9EF1-6A06343E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F29D-D6AD-4B11-9653-2D41D7C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EB9-B4C0-48D0-83DA-922D8B96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4152B-FAF0-4A18-8901-45121151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8C1C1-E7C3-4E0C-8CB0-0E655A104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E044C-C41D-4F0A-9364-A2A73CD8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1D8C2-52E2-46B8-B60C-0F8D4D4D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C795-A734-4680-8662-DD4DDB3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090C-29D1-45CE-9F1B-8A5F8B4E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60034-BEDE-4BFF-AB06-5ACBBB412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3ED24-2914-4BFC-94C5-E0768F88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E462A-E442-47A2-8DAA-C34C28BAE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680BA-6B34-41D7-81D7-755D379EE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CBA1C-BF52-4F45-BA68-45E4C780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47608-EF4D-45A1-AC94-5E0FCED4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49FA9-2597-4F06-B0A6-A2001C1A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A480-6C0B-4D63-ADE4-16C4161D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135AC-192B-4D99-BB86-D5749099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C3A6F-C541-40ED-80B2-08B2812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DE8A6-DA12-4E5E-863A-89A08A0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7A283-620E-46D5-970A-0DF019CA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6B281-DE66-488A-B160-79314192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F07E5-37A6-4305-9135-9C16382C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38D-109A-467B-AD99-481048DF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8F31A-D482-42F7-9739-5C974226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D29A5-2E15-479F-A5AC-5260F948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956A1-FA55-49C3-8949-8EC4B4F8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ACBBA-79CE-471C-8B2F-243245C0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7D640-C9F1-44DE-AE2A-D10EAC7A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DB77-75A0-4590-A0C7-EADB3CA0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CAA40-BD95-4A85-A46B-9FE54EDA9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7E1A5-1B67-4D3E-93C3-F2DDA72BA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11A19-58B4-46C1-BD66-2E7989F1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9B3AE-FAC4-40D6-83C7-F6C6D527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468C5-F555-488D-BF2A-0A0E104A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69542-6960-407A-BE76-1EEDBD4C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BCF3-BDAD-48F9-801C-C0EE3F24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0EC63-62F4-4103-A58C-3F3A33AB9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1052-C089-4EAD-925D-6C6F3D4163A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3E10-63F6-46E0-A86E-5F8D4FAB8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9912-65EB-4857-AD78-CAE950F1F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298-D417-4843-9377-FBFA6ABFF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B7E8C-249F-4C2A-8580-A460F1F0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A6E7BAD-2091-4A24-990E-F2B5D959A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17982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West 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D675A0-F72F-4414-873C-551471BC4F84}"/>
              </a:ext>
            </a:extLst>
          </p:cNvPr>
          <p:cNvSpPr txBox="1"/>
          <p:nvPr/>
        </p:nvSpPr>
        <p:spPr>
          <a:xfrm>
            <a:off x="4403345" y="1526185"/>
            <a:ext cx="77628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074CA-BDF4-4B7C-98CB-E7054632AAE1}"/>
              </a:ext>
            </a:extLst>
          </p:cNvPr>
          <p:cNvSpPr txBox="1"/>
          <p:nvPr/>
        </p:nvSpPr>
        <p:spPr>
          <a:xfrm>
            <a:off x="5944997" y="3656989"/>
            <a:ext cx="122758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CA4B07-48EB-49CE-93B8-C11C8F23B691}"/>
              </a:ext>
            </a:extLst>
          </p:cNvPr>
          <p:cNvSpPr/>
          <p:nvPr/>
        </p:nvSpPr>
        <p:spPr>
          <a:xfrm>
            <a:off x="5122723" y="2991288"/>
            <a:ext cx="113820" cy="1126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B8D2D-B2EA-4DAB-A951-423FAE075F32}"/>
              </a:ext>
            </a:extLst>
          </p:cNvPr>
          <p:cNvSpPr txBox="1"/>
          <p:nvPr/>
        </p:nvSpPr>
        <p:spPr>
          <a:xfrm>
            <a:off x="4281617" y="3126690"/>
            <a:ext cx="190985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E4ED1B-FAC5-43C7-B3EB-E4A5ED8BF409}"/>
              </a:ext>
            </a:extLst>
          </p:cNvPr>
          <p:cNvSpPr/>
          <p:nvPr/>
        </p:nvSpPr>
        <p:spPr>
          <a:xfrm>
            <a:off x="2010013" y="2321567"/>
            <a:ext cx="113820" cy="1126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A182E-ADCE-4FC1-B083-51CC611F484F}"/>
              </a:ext>
            </a:extLst>
          </p:cNvPr>
          <p:cNvSpPr txBox="1"/>
          <p:nvPr/>
        </p:nvSpPr>
        <p:spPr>
          <a:xfrm>
            <a:off x="1342694" y="2434206"/>
            <a:ext cx="1448458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Houston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8FBC8-D005-4DF8-A607-B60535A36818}"/>
              </a:ext>
            </a:extLst>
          </p:cNvPr>
          <p:cNvSpPr txBox="1"/>
          <p:nvPr/>
        </p:nvSpPr>
        <p:spPr>
          <a:xfrm>
            <a:off x="2257554" y="2623"/>
            <a:ext cx="737488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24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5777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B7D2-8E94-4032-85EF-6AA2805B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17" y="265185"/>
            <a:ext cx="2693565" cy="59960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Houston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AC06C-2E70-4CD0-869E-E94A26159B0F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B6ED1-1769-43F1-8B83-63BFD7F5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75" y="864794"/>
            <a:ext cx="6632848" cy="165327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D962665-53AB-4C86-8C9F-FD112BD68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6" y="2518066"/>
            <a:ext cx="5232669" cy="4184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05790-56F1-4951-91C6-C82A99501DA7}"/>
              </a:ext>
            </a:extLst>
          </p:cNvPr>
          <p:cNvSpPr txBox="1"/>
          <p:nvPr/>
        </p:nvSpPr>
        <p:spPr>
          <a:xfrm>
            <a:off x="8161605" y="3179337"/>
            <a:ext cx="372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No additional data available at the West Houston site. To look at wind data, archived surface observations over Houston were taken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MesoWest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Image valid for September 24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 at 18:36 UTC.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https://mesowest.utah.edu/cgi-bin/droman/mesomap.cgi?state=TX&amp;rawsflag=3</a:t>
            </a:r>
          </a:p>
        </p:txBody>
      </p:sp>
    </p:spTree>
    <p:extLst>
      <p:ext uri="{BB962C8B-B14F-4D97-AF65-F5344CB8AC3E}">
        <p14:creationId xmlns:p14="http://schemas.microsoft.com/office/powerpoint/2010/main" val="78858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27AB-8E4D-4EB8-BFA5-E3CD7814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142" y="265185"/>
            <a:ext cx="1359716" cy="58283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DBD7-567B-4EC1-867F-D2510CE2A485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A5529FF9-6AE2-4BEF-A40C-101CAD85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8016"/>
            <a:ext cx="6096001" cy="1479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FCC82-DAF2-45F8-9E2A-1D4B402B5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012"/>
            <a:ext cx="6096001" cy="1485976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E537372F-6ED9-4C89-8E5E-02DBA0E04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98233"/>
            <a:ext cx="6096001" cy="1505027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4485FE0F-FFD9-4599-A78C-1BDD8D794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965"/>
            <a:ext cx="6096001" cy="1498677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F70D108E-8005-4D42-B41C-740E77A4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47910"/>
            <a:ext cx="6096001" cy="1524078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7966E9C0-8E41-472F-9E91-05FCB79A3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98233"/>
            <a:ext cx="6096001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5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6389-6734-4C3E-9619-F7CFA712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19" y="265185"/>
            <a:ext cx="3305961" cy="63316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B66D4-52C0-4A29-97CE-2876D4EA6554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DCF4CCE-0825-4346-993C-642DDE16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08" y="1037458"/>
            <a:ext cx="6445581" cy="1511378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CD237E5-CA30-4E67-9033-9378D19F3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6" y="2759346"/>
            <a:ext cx="6470983" cy="149867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61F777A-5D9A-46A3-A954-46C7B0A86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07" y="4409832"/>
            <a:ext cx="6445581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D8A8-4B5A-4F50-8A57-7A018C5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02" y="265185"/>
            <a:ext cx="3834468" cy="67511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D0706-F4E3-4905-848B-5B5B6EB0035E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AA974-5248-4FED-99FB-1C3D7C94DBA6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BA7F138-CA1E-4FA7-8D70-0BEB5CC4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0295"/>
            <a:ext cx="6096001" cy="151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1D7EC-2B94-4E24-9BFB-FC8E08CD6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25397"/>
            <a:ext cx="6096001" cy="1517728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4DF1AF3E-1E74-421A-9101-1DC9939D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16850"/>
            <a:ext cx="6096000" cy="1498677"/>
          </a:xfrm>
          <a:prstGeom prst="rect">
            <a:avLst/>
          </a:prstGeom>
        </p:spPr>
      </p:pic>
      <p:pic>
        <p:nvPicPr>
          <p:cNvPr id="13" name="Picture 12" descr="Chart, table, Excel&#10;&#10;Description automatically generated">
            <a:extLst>
              <a:ext uri="{FF2B5EF4-FFF2-40B4-BE49-F238E27FC236}">
                <a16:creationId xmlns:a16="http://schemas.microsoft.com/office/drawing/2014/main" id="{BC3F71E9-F70A-4DBE-9AFE-BB1076728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02192"/>
            <a:ext cx="6096002" cy="154948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742EC881-14BE-4F8C-936D-2C7911ECC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699996"/>
            <a:ext cx="6096002" cy="1543129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B1D24ADC-1C40-4248-BC93-333298370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504149"/>
            <a:ext cx="6096002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West Houston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Schlessiger, Amber (LARC-E303)[UNIVERSITIES SPACE RESEARCH ASSOCIATION]</cp:lastModifiedBy>
  <cp:revision>5</cp:revision>
  <dcterms:created xsi:type="dcterms:W3CDTF">2021-10-15T13:06:15Z</dcterms:created>
  <dcterms:modified xsi:type="dcterms:W3CDTF">2021-10-15T14:10:52Z</dcterms:modified>
</cp:coreProperties>
</file>