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C023B-D47C-4FD1-AFF2-4089D4C30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1548A-AC34-40A2-8D96-F5F615971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994F0-78F6-4D6B-B4E5-595694CB4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A219F-ECD1-490D-9847-D956C51E8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DAEB8-5751-455B-9A97-B3D0CECF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8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54444-1BC9-4F49-B595-8F6CC5AA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58753-2074-480F-B928-A5481CD73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663F4-60BD-4E6A-9469-F1F3A71ED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EAC8B-8095-477C-80E1-EE7E6BD8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880CA-4AE5-410E-BBF1-C589F581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298ABC-48A9-475B-99EB-7B107FB2D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F8A82-47B3-4A93-925E-D6AD56413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57656-14D8-43A9-B69D-85B62F105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274E-C993-4085-902D-0F9AA11C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A95D6-E6FF-4659-8D5B-42B59145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3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FA68-4DB6-4EED-A5BB-9AE76F83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1EB91-EB84-4750-B7B9-7D8E64D3F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4C6D2-713A-461D-898F-64C1DF2F4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C490A-98E7-43CE-8B93-8BD4685C0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53D3B-D147-4AB1-B33E-EB20B910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4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27DA6-F3CB-4CC3-B109-8385BC02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6F1CF-DA0A-49C8-850D-F14337279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758B-4CA1-4CE5-82F0-BACDACA0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FAEE3-A7AF-4D00-B2AB-12A22366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55C72-33CF-4721-9A36-EA3FF55E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9EA2-EFDA-4961-A65C-E33A8C17F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CB3BD-F296-4192-9676-330A7D1CB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50DF4-C2B9-48F4-8DDC-C5F89C6F0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13DA6-A29B-4F08-B3AC-ED5C02B97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13CA8-4B3A-4289-B5CC-C284D806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8C403-955B-477A-A332-9D669488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0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4E76-CD86-4376-BFC2-B0AE1F9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F6F15-0109-449B-A031-AF71F24E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6484F-9EF3-4252-8BC1-5550DF9C4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A7CD2-FD97-42BA-AE77-AEE3FBFD8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39DD37-D45B-4C7A-8683-ADAFC8A71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AF6DD9-CA66-48C5-9232-4329FEDEC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A4C4AC-F1E1-4FB6-AE33-65F945C2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8D8E3-8F09-429B-88B2-C609B376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4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D731A-4E88-4674-BD50-F8CEA220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83324-0981-4B3D-83CB-CE0DA286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939FF-DC81-42DA-B5E6-5140EFF7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46613-8701-47E4-BD59-F532B9CA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4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A3C1C6-EC34-4302-BD4B-D8385DD5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D6190-1EB7-4419-B176-F7CFE2FCB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97B74-88D3-47ED-BD15-EA4DAFC4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2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694F6-B908-4711-9216-4803B3F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B8D54-E7D9-496D-A98E-5ACF1FB57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F5296-0050-4724-9E87-0478111B2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C070B-D061-42DC-AA1C-F173DB78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D9900-1214-4447-A1AA-EA900775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F2344-65DA-4861-AEB8-522AF4250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9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0F6DF-8446-4FF0-B7ED-EA432BC2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18D848-FEBB-4467-89B9-0666326CD1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D7816-0ECD-4B4E-9E5F-ADBE7AB4D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7737B-6AF4-4131-9154-152530BA3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88CA4-1DFF-4C68-A5C4-8346E2B29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FE46B-1FE4-4D6F-A613-614FA67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2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5FCBAD-DF25-4F8F-9227-B151353E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D00D5-F963-420D-BC35-C77830F20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474A7-A66D-442B-9D1C-DAB35B4F1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E61A6-1811-47F8-8E07-5E3754ED922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D33A5-AA19-498C-BFBB-131B13816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6BFA3-1EBA-4A4B-854C-DCEE9DDB0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E2FAE-B038-4F5C-A936-97ADBE37C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402117-24FC-47AA-B584-63AA03AD04BF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09/25/2021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DE147-CBBA-4D74-A2A0-B1A5E770C004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09/25/2021 19:21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90CD4A-FC5A-4CAF-A989-FC01EECE85CB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09/25/2021 from 19:24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5E7A7-8F0A-4617-BE57-9A594782342C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09/25/2021 from 19:24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D7DD09D-FEE6-4684-9A86-32D285FD4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0"/>
            <a:ext cx="6096000" cy="3109494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5E6435EB-461F-4E83-90F9-DF2A5109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5" y="338550"/>
            <a:ext cx="6105525" cy="3109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E6D0DC-1D82-4B31-8F81-4316512C2E41}"/>
              </a:ext>
            </a:extLst>
          </p:cNvPr>
          <p:cNvSpPr txBox="1"/>
          <p:nvPr/>
        </p:nvSpPr>
        <p:spPr>
          <a:xfrm>
            <a:off x="-66676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B09D7C-0468-41A7-B1EF-4B1614B9B98A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85AD93-C599-486C-B492-7F8A872B1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044" y="3786598"/>
            <a:ext cx="3114675" cy="30407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21229E-0F79-41FD-A595-B0DFF40BD776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8C0F78-62C6-4530-81A5-A8D050FB3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62" y="3793168"/>
            <a:ext cx="3114675" cy="30648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0A1548-3A3E-41E4-8AA5-3EFD970ED892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6D9565-5DEF-482F-8B3F-17F613DB50AD}"/>
              </a:ext>
            </a:extLst>
          </p:cNvPr>
          <p:cNvSpPr txBox="1"/>
          <p:nvPr/>
        </p:nvSpPr>
        <p:spPr>
          <a:xfrm>
            <a:off x="3409950" y="412831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A827C3-D36D-430E-A7FD-93C698767C7F}"/>
              </a:ext>
            </a:extLst>
          </p:cNvPr>
          <p:cNvSpPr txBox="1"/>
          <p:nvPr/>
        </p:nvSpPr>
        <p:spPr>
          <a:xfrm>
            <a:off x="9496425" y="412831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ABE856-5142-43A4-B196-104A54D14432}"/>
              </a:ext>
            </a:extLst>
          </p:cNvPr>
          <p:cNvSpPr txBox="1"/>
          <p:nvPr/>
        </p:nvSpPr>
        <p:spPr>
          <a:xfrm>
            <a:off x="2240978" y="437453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398BA0-B8F0-4691-B128-312D057B1090}"/>
              </a:ext>
            </a:extLst>
          </p:cNvPr>
          <p:cNvSpPr txBox="1"/>
          <p:nvPr/>
        </p:nvSpPr>
        <p:spPr>
          <a:xfrm>
            <a:off x="8375078" y="437453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2D3B65-8D14-4F7D-9ACF-E450FA3853E8}"/>
              </a:ext>
            </a:extLst>
          </p:cNvPr>
          <p:cNvSpPr txBox="1"/>
          <p:nvPr/>
        </p:nvSpPr>
        <p:spPr>
          <a:xfrm>
            <a:off x="2449069" y="465899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66BBB8-5DDD-47D7-B718-E38FFEDB0BA0}"/>
              </a:ext>
            </a:extLst>
          </p:cNvPr>
          <p:cNvSpPr txBox="1"/>
          <p:nvPr/>
        </p:nvSpPr>
        <p:spPr>
          <a:xfrm>
            <a:off x="8568880" y="462075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F7793B-F3BD-484C-ABE4-918DE12FF2BB}"/>
              </a:ext>
            </a:extLst>
          </p:cNvPr>
          <p:cNvSpPr txBox="1"/>
          <p:nvPr/>
        </p:nvSpPr>
        <p:spPr>
          <a:xfrm>
            <a:off x="3063840" y="4658997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9E15F8-AE92-490B-BCCC-FD0580ED8F89}"/>
              </a:ext>
            </a:extLst>
          </p:cNvPr>
          <p:cNvSpPr txBox="1"/>
          <p:nvPr/>
        </p:nvSpPr>
        <p:spPr>
          <a:xfrm>
            <a:off x="9183042" y="4620759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</p:spTree>
    <p:extLst>
      <p:ext uri="{BB962C8B-B14F-4D97-AF65-F5344CB8AC3E}">
        <p14:creationId xmlns:p14="http://schemas.microsoft.com/office/powerpoint/2010/main" val="1788855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148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1</cp:revision>
  <dcterms:created xsi:type="dcterms:W3CDTF">2021-10-04T18:01:06Z</dcterms:created>
  <dcterms:modified xsi:type="dcterms:W3CDTF">2021-10-04T18:09:33Z</dcterms:modified>
</cp:coreProperties>
</file>