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DE54-B7DB-450A-97EE-6BF590DAD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46195-7E76-4A93-B513-B36196B04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66E8B-C19C-41E1-B8AD-22B886C8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F36A-9F30-4959-95C2-086169D3AD3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2FEE9-1304-42E5-8190-7E639D14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7E21B-77BC-4926-A9BA-20E9D0783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4BF9-AE8E-4BBE-8E69-5322C98E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3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0D06-A3EC-4EEA-8C65-9267B1D8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FC4E8-A228-4BBD-A965-D1855A175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92333-3488-42FB-BB99-220C9D93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F36A-9F30-4959-95C2-086169D3AD3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13D5B-B9C4-4BC3-8493-64E3A1C7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E4FBA-D7CA-49C1-83FD-9307FC03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4BF9-AE8E-4BBE-8E69-5322C98E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A09045-70FE-492B-B67E-AEB786D54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9C7A3-FF38-44AA-9C17-A9AA22861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C31ED-62A5-4736-8966-F8B1C4E1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F36A-9F30-4959-95C2-086169D3AD3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255C0-086B-42F4-9169-CA89C64B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4E1C0-04E6-4492-9A60-D05B31C7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4BF9-AE8E-4BBE-8E69-5322C98E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5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2467-D295-43DD-B350-115D2EEE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0D041-76A1-46E6-9A81-F01A30322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11B88-35E2-4B3A-B429-30E5E7B3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F36A-9F30-4959-95C2-086169D3AD3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3988-1529-46C3-9D70-F1927BA3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5D1D8-6EF0-4C08-816D-F5918424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4BF9-AE8E-4BBE-8E69-5322C98E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4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82BD-50AD-414A-A33A-A289970F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222D5-D8E4-4406-B772-1A44B8F1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D1245-63EB-4EDA-8E58-40884644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F36A-9F30-4959-95C2-086169D3AD3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AAD27-476F-43B3-8AB2-D894D53D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74429-9110-4801-9362-15B860EB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4BF9-AE8E-4BBE-8E69-5322C98E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4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07BD-D108-4D82-AE0D-09A9E0B3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F68C6-63D3-417C-A6B5-712DBA5BB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E17EB-E08C-499F-BAD6-1D63FAD0B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FB2AD-2733-4440-AEFB-0AA83C24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F36A-9F30-4959-95C2-086169D3AD3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776A5-967F-4BF0-9B8B-2A16246F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884F8-4727-4960-AF9F-936F8796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4BF9-AE8E-4BBE-8E69-5322C98E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9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F1B6-08EF-4194-9BD9-CC2A5D90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D98A6-EE2D-48C4-AA8D-11894481A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B5741-D96B-4BA5-BE42-D848ECA22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5D862-9774-4130-9B61-131868111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C22A3-7B6F-47C5-8366-BDAEB1CAD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E7080-7C85-4172-9135-7E6DF1FF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F36A-9F30-4959-95C2-086169D3AD3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81162-125F-4645-B340-2A9289C7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F0123-91EB-487C-A755-F36A666A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4BF9-AE8E-4BBE-8E69-5322C98E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3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4C6C0-2B96-467B-BCA1-603AB3FC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65C6E-1C46-44CF-86B9-9B81BD18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F36A-9F30-4959-95C2-086169D3AD3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5721B-620E-4B21-9F2B-E6497749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33A0A-B086-4141-AB42-05DC3D48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4BF9-AE8E-4BBE-8E69-5322C98E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5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05CA9-E882-493E-A08A-F93855EA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F36A-9F30-4959-95C2-086169D3AD3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E672A-2CD6-4A02-8401-17809B8B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B7440-E8AD-40EA-A0B7-1E944430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4BF9-AE8E-4BBE-8E69-5322C98E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5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EB29-629F-4FE7-8943-D74A8939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DF2B2-57A4-4436-8B52-5DA559DA9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57DDE-F242-4BC3-8412-0B3292C1A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78050-DFCB-415E-87DE-5427DA99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F36A-9F30-4959-95C2-086169D3AD3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1D573-ACDB-4336-9B1C-F3A6D33B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E13C2-C23A-43AC-92EA-5D6EF494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4BF9-AE8E-4BBE-8E69-5322C98E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8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E0B2-727D-45EE-9582-F39B9259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AA7AE-93B3-4170-8CF5-C154F39B6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37BC-78EE-4207-A18F-16ABF65B4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0C9B9-8773-41AD-8D64-0F7F6162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F36A-9F30-4959-95C2-086169D3AD3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986F8-F3BD-4686-8446-DD8ADD24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94EF5-27F8-4A33-8334-C5F4A194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4BF9-AE8E-4BBE-8E69-5322C98E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4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0BDE99-9C1C-4CB4-B546-1D237F877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5029B-D556-404B-A990-CCF066EDA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FBD8C-416B-4B8B-B6FC-3B0A6E2D1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4F36A-9F30-4959-95C2-086169D3AD3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3CF8E-536C-4B2B-AAE7-FFB665D29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2A909-4AED-476F-B3C4-7456627F1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4BF9-AE8E-4BBE-8E69-5322C98E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4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5FF7C2-A9B9-442D-8F7C-E62E1D7F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7EE92E5-4E73-4FC8-8C4F-CCA31533E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480255"/>
              </p:ext>
            </p:extLst>
          </p:nvPr>
        </p:nvGraphicFramePr>
        <p:xfrm>
          <a:off x="8048625" y="4143375"/>
          <a:ext cx="4143375" cy="2714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0787">
                  <a:extLst>
                    <a:ext uri="{9D8B030D-6E8A-4147-A177-3AD203B41FA5}">
                      <a16:colId xmlns:a16="http://schemas.microsoft.com/office/drawing/2014/main" val="3195624976"/>
                    </a:ext>
                  </a:extLst>
                </a:gridCol>
                <a:gridCol w="2292588">
                  <a:extLst>
                    <a:ext uri="{9D8B030D-6E8A-4147-A177-3AD203B41FA5}">
                      <a16:colId xmlns:a16="http://schemas.microsoft.com/office/drawing/2014/main" val="1065378293"/>
                    </a:ext>
                  </a:extLst>
                </a:gridCol>
              </a:tblGrid>
              <a:tr h="4519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 8-hour Ozone 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67173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Tom Bass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81ppb (Highest reading of the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95654"/>
                  </a:ext>
                </a:extLst>
              </a:tr>
              <a:tr h="298715">
                <a:tc>
                  <a:txBody>
                    <a:bodyPr/>
                    <a:lstStyle/>
                    <a:p>
                      <a:r>
                        <a:rPr lang="en-US" dirty="0"/>
                        <a:t>Aldine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2488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UH Moody Tower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349726"/>
                  </a:ext>
                </a:extLst>
              </a:tr>
              <a:tr h="355865">
                <a:tc>
                  <a:txBody>
                    <a:bodyPr/>
                    <a:lstStyle/>
                    <a:p>
                      <a:r>
                        <a:rPr lang="en-US" dirty="0"/>
                        <a:t>La Porte / Deer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08266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5B460B-81D9-4A27-B9B6-8073EE2EB50B}"/>
              </a:ext>
            </a:extLst>
          </p:cNvPr>
          <p:cNvSpPr txBox="1"/>
          <p:nvPr/>
        </p:nvSpPr>
        <p:spPr>
          <a:xfrm>
            <a:off x="3698670" y="1459073"/>
            <a:ext cx="776288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923BC-3C75-484F-B780-B79D5D8BA596}"/>
              </a:ext>
            </a:extLst>
          </p:cNvPr>
          <p:cNvSpPr txBox="1"/>
          <p:nvPr/>
        </p:nvSpPr>
        <p:spPr>
          <a:xfrm>
            <a:off x="5541889" y="3665378"/>
            <a:ext cx="1108221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Deer Park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842D8E-FF03-43D0-AA10-26E6D11B22B6}"/>
              </a:ext>
            </a:extLst>
          </p:cNvPr>
          <p:cNvSpPr/>
          <p:nvPr/>
        </p:nvSpPr>
        <p:spPr>
          <a:xfrm>
            <a:off x="4701461" y="2982899"/>
            <a:ext cx="113820" cy="11263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B902E1-2C1C-4C63-A8BC-333552D9F2B0}"/>
              </a:ext>
            </a:extLst>
          </p:cNvPr>
          <p:cNvSpPr/>
          <p:nvPr/>
        </p:nvSpPr>
        <p:spPr>
          <a:xfrm>
            <a:off x="4029904" y="1346434"/>
            <a:ext cx="113820" cy="11263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20D3AC-DB33-4887-A50D-E27720146B0F}"/>
              </a:ext>
            </a:extLst>
          </p:cNvPr>
          <p:cNvSpPr txBox="1"/>
          <p:nvPr/>
        </p:nvSpPr>
        <p:spPr>
          <a:xfrm>
            <a:off x="3869411" y="3095538"/>
            <a:ext cx="189174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8C3085-DE7F-47EC-9BF8-1FEF3481410F}"/>
              </a:ext>
            </a:extLst>
          </p:cNvPr>
          <p:cNvSpPr/>
          <p:nvPr/>
        </p:nvSpPr>
        <p:spPr>
          <a:xfrm>
            <a:off x="4086466" y="4215174"/>
            <a:ext cx="113820" cy="11263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938814-741B-41E0-ADBF-06DA2B382328}"/>
              </a:ext>
            </a:extLst>
          </p:cNvPr>
          <p:cNvSpPr txBox="1"/>
          <p:nvPr/>
        </p:nvSpPr>
        <p:spPr>
          <a:xfrm>
            <a:off x="3589265" y="3852800"/>
            <a:ext cx="1108221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Bass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54861E-221A-40BA-A772-E1CDA9CD87F7}"/>
              </a:ext>
            </a:extLst>
          </p:cNvPr>
          <p:cNvSpPr txBox="1"/>
          <p:nvPr/>
        </p:nvSpPr>
        <p:spPr>
          <a:xfrm>
            <a:off x="2408556" y="0"/>
            <a:ext cx="737488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Houston Ozone Monitors September 25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50354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6899-59E8-4ABC-8671-9B9EBCC6F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667" y="265185"/>
            <a:ext cx="1854666" cy="60799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Bass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0759F-4EB4-4541-9267-54A0B2ACDC7C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9A29A810-EB37-42BF-95FF-A2DBC886C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08" y="873183"/>
            <a:ext cx="6470983" cy="1511378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84A57354-7428-43CC-9739-6D4C55ADF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6" y="2384561"/>
            <a:ext cx="5251720" cy="42610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7B3F8C-E5E5-4F7D-8213-9717DCB87B99}"/>
              </a:ext>
            </a:extLst>
          </p:cNvPr>
          <p:cNvSpPr txBox="1"/>
          <p:nvPr/>
        </p:nvSpPr>
        <p:spPr>
          <a:xfrm>
            <a:off x="8111272" y="3083934"/>
            <a:ext cx="3724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No additional data available at the Tom Bass site. To look at wind data, archived surface observations over Houston were taken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MesoWest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Image valid for September 25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2021 at 17:36 UTC.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https://mesowest.utah.edu/cgi-bin/droman/mesomap.cgi?state=TX&amp;rawsflag=3</a:t>
            </a:r>
          </a:p>
        </p:txBody>
      </p:sp>
    </p:spTree>
    <p:extLst>
      <p:ext uri="{BB962C8B-B14F-4D97-AF65-F5344CB8AC3E}">
        <p14:creationId xmlns:p14="http://schemas.microsoft.com/office/powerpoint/2010/main" val="206708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C9EE-72D3-4D85-8C01-64CB560A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47" y="265185"/>
            <a:ext cx="1368105" cy="55766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1D6B9-0B3F-40CE-A559-68AB76127BFB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5704AC3B-9BE8-4D70-BE85-331357D95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849"/>
            <a:ext cx="6096000" cy="1479626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E5D4C544-20C6-46D7-B54F-F515D5DE4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77857"/>
            <a:ext cx="6096000" cy="1517728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E1859D7B-5968-418D-A280-86DDC3653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6620"/>
            <a:ext cx="6096000" cy="1562180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C63B9C35-B12C-4BCD-8BFE-914986FBC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22849"/>
            <a:ext cx="6096000" cy="1498677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D4C72BAB-DC05-4948-B209-00D30FAED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574682"/>
            <a:ext cx="6096001" cy="1524078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C9E4531A-D398-40B3-A704-D241F3B91F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392021"/>
            <a:ext cx="6096001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9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7AC5D-AE7E-49BE-8D05-2938A03F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658" y="265185"/>
            <a:ext cx="3364684" cy="54088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944AD-A2E4-40AF-BE67-A53E943E298E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783BC59-76EA-4F09-AF7A-3105B44FC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09" y="806071"/>
            <a:ext cx="6426530" cy="1543129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39805DB8-A7A9-4609-99E2-10B7DF583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09" y="2489655"/>
            <a:ext cx="6464632" cy="1543129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F477DB6E-73BC-4FF1-A7C7-8DC2F03C9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09" y="4325942"/>
            <a:ext cx="6451932" cy="151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16B1-185A-43B8-8AD0-3BF71A26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24" y="265185"/>
            <a:ext cx="3868024" cy="61638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Porte / Deer 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B34BF-253E-4F49-8B66-1B2CDE3AA750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DB2E9B-85D8-43DB-A72F-6EB888E83F12}"/>
              </a:ext>
            </a:extLst>
          </p:cNvPr>
          <p:cNvSpPr txBox="1"/>
          <p:nvPr/>
        </p:nvSpPr>
        <p:spPr>
          <a:xfrm>
            <a:off x="7181851" y="0"/>
            <a:ext cx="509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Note: The TCEQ La Porte site only measures meteorological variables. The closest working monitor with ozone availability is located about 4 miles away in Deer Park. These plots are from Deer Park.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36E4ECA-96AC-46FC-8AD1-DD64512C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8571"/>
            <a:ext cx="6096000" cy="1505027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AFD68885-ECDD-46B6-B203-724BA20C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597"/>
            <a:ext cx="6096000" cy="1524078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327D18FD-E652-471B-9162-DB9AAE2FC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1674"/>
            <a:ext cx="6095999" cy="1498677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3937ADCF-9CDA-45EB-A7D7-C294C48DD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133169"/>
            <a:ext cx="6096001" cy="1530429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8DBB2860-FFA3-4975-95C6-C8D08B24CA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937421"/>
            <a:ext cx="6096002" cy="1530429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DA19B67C-F4E4-4AAA-81A0-93B7775BFB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4728973"/>
            <a:ext cx="6096002" cy="151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73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246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Tom Bass</vt:lpstr>
      <vt:lpstr>Aldine</vt:lpstr>
      <vt:lpstr>UH Moody Tower</vt:lpstr>
      <vt:lpstr>La Porte / Deer 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Schlessiger, Amber (LARC-E303)[UNIVERSITIES SPACE RESEARCH ASSOCIATION]</dc:creator>
  <cp:lastModifiedBy>Schlessiger, Amber (LARC-E303)[UNIVERSITIES SPACE RESEARCH ASSOCIATION]</cp:lastModifiedBy>
  <cp:revision>5</cp:revision>
  <dcterms:created xsi:type="dcterms:W3CDTF">2021-10-15T14:13:18Z</dcterms:created>
  <dcterms:modified xsi:type="dcterms:W3CDTF">2021-10-15T15:02:42Z</dcterms:modified>
</cp:coreProperties>
</file>