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73C00-B593-4A10-B6FA-F5EF27F846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D2CBCA-22C2-4BC3-B29F-DE0E435B6F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2BD766-5ED5-4FA3-8B0E-F75D778BC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7846F-FA89-4151-AA94-B3488AE13A2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2262A6-8409-4999-A3C8-2783B12D3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5C8559-6950-4914-BC6A-852FBD95A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A39BA-D3A3-4BAA-A5A6-7845A6CEE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447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6FFBF-9370-4FC2-BA7D-CC3A4881E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4AB6F3-C7AF-4F7B-A588-0CFC4F8ECC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63C131-90E3-4901-A453-7470A25CE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7846F-FA89-4151-AA94-B3488AE13A2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A4A73-84C2-40D5-AE5A-C38C71CC9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EDDCE-4B4E-45D1-A9A0-3D76BFB07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A39BA-D3A3-4BAA-A5A6-7845A6CEE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837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AAA146-2122-475B-98B9-04FB4FBE64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8F7C27-8E61-4286-992F-88247F3F23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1EBDA-364B-4E2D-968A-245741131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7846F-FA89-4151-AA94-B3488AE13A2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A4C34-15A7-4965-A739-493D757CF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7AC784-F2C1-4F9E-A721-2AD548951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A39BA-D3A3-4BAA-A5A6-7845A6CEE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467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E5E94-F464-42EA-B002-0FFB31125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4194CD-8095-4EE8-B844-52980CCD97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83DDE8-80F1-43C8-9118-75AF2D9F0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7846F-FA89-4151-AA94-B3488AE13A2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BA0D55-FA71-4FE0-AFB1-600E11983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EA7C2E-7887-497B-A01B-CC1344D33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A39BA-D3A3-4BAA-A5A6-7845A6CEE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245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E6600-CCB2-4AA4-B209-1C6FF4562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5B4075-A177-4DDA-9F8E-7B69735DC8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12BE6-15A2-476E-AC07-50E90E4F1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7846F-FA89-4151-AA94-B3488AE13A2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1DF93B-FAB4-4E88-9CE7-7F29EAD35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08C69-D074-47E4-AB07-BE5B85C8D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A39BA-D3A3-4BAA-A5A6-7845A6CEE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779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6E91B-5930-49B7-B45E-6483DE325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8C765-CC42-4D47-9A62-B85076C896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55A508-54B1-419B-80E0-FA46E2ADAE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C8DF25-DBB9-472C-ADB8-60BEFE867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7846F-FA89-4151-AA94-B3488AE13A2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D5E95D-6BDD-4368-8227-58377FA59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272977-C4FE-484D-9F03-DF504EB0C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A39BA-D3A3-4BAA-A5A6-7845A6CEE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406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AB308-583C-4C33-B5CF-345B18601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C7722-4664-4E8C-89AD-DEF964E0DE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DB24D0-38AA-4F96-9A39-7E166F60A3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14AD90-973D-4421-BBD0-CCEB3BF476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BCF579-54B6-44D3-A876-AF381C081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7F5E3F-CD55-41AC-A0B0-41222D09E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7846F-FA89-4151-AA94-B3488AE13A2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C428EC-F0F1-446C-B8FF-2153C335E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6C278B-71B0-400B-A0F4-3FA1FC7C1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A39BA-D3A3-4BAA-A5A6-7845A6CEE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80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E2417-CB55-4775-B7FD-7E5C24B76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1C0057-29B9-4D17-9A2F-13F726437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7846F-FA89-4151-AA94-B3488AE13A2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7080B4-A7D7-4A3E-AB22-74AC8EBCD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89419C-2625-4CF7-B6E7-978C3B7F3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A39BA-D3A3-4BAA-A5A6-7845A6CEE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755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6A11C7-D642-4946-A4CA-B84F4B742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7846F-FA89-4151-AA94-B3488AE13A2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53924C-ACC5-48EC-8500-E8EF2D3F5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1D231D-7A9B-4B25-B50E-E188E3C97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A39BA-D3A3-4BAA-A5A6-7845A6CEE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121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162C4-D1BE-44B3-8172-BFE1955C4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EABF7-D5C7-41A1-840F-2EC334BB4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AD5384-CB61-407A-A993-334FA4DEE3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769B19-4DA3-4628-9CF7-C618D2801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7846F-FA89-4151-AA94-B3488AE13A2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793E9C-5F6D-46D9-BDAE-B6A280DE8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CC1533-49A7-41DE-B501-5A70C45D3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A39BA-D3A3-4BAA-A5A6-7845A6CEE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661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CEFEF-8B6E-4F57-B35B-ADD3CBD0E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B4F954-40F1-4030-A436-CEACF60B9D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8E5F91-922C-4CDF-8E32-793548708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277FBB-7FB7-418C-9291-D70E6E54F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7846F-FA89-4151-AA94-B3488AE13A2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8DC020-667E-40A5-B596-06276D0E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984D4C-91EF-426D-907D-8ECC08AC7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A39BA-D3A3-4BAA-A5A6-7845A6CEE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973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417764-892D-4851-899E-EE36ECA4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E9AF7A-E182-4CA1-B6A1-F7C4C24DCF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C6BB56-F09E-419A-BD94-A295C9BF26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87846F-FA89-4151-AA94-B3488AE13A2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985DA0-E2F2-4ADD-9EE2-498C825BBD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C0832-D9FA-497B-A5A9-2C6E6B12FF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0A39BA-D3A3-4BAA-A5A6-7845A6CEE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999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E9FA448-A8A4-40A2-A7C8-85C6EC865DDE}"/>
              </a:ext>
            </a:extLst>
          </p:cNvPr>
          <p:cNvSpPr txBox="1"/>
          <p:nvPr/>
        </p:nvSpPr>
        <p:spPr>
          <a:xfrm>
            <a:off x="-1" y="-4"/>
            <a:ext cx="6064191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GOES 16 True Color Imagery 09/26/2021 13:01-23:01 UTC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7F082B-0CF3-47FF-8B5F-B08D6D9BE8EF}"/>
              </a:ext>
            </a:extLst>
          </p:cNvPr>
          <p:cNvSpPr txBox="1"/>
          <p:nvPr/>
        </p:nvSpPr>
        <p:spPr>
          <a:xfrm>
            <a:off x="6064191" y="-4"/>
            <a:ext cx="612780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AOD Composite 09/26/2021 19:01 UTC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86F7A3-7108-4B4A-BADA-DFF63606383C}"/>
              </a:ext>
            </a:extLst>
          </p:cNvPr>
          <p:cNvSpPr txBox="1"/>
          <p:nvPr/>
        </p:nvSpPr>
        <p:spPr>
          <a:xfrm>
            <a:off x="-4762" y="3448044"/>
            <a:ext cx="6105525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HCHO 09/26/2021 from 19:06 UTC TROPOMI </a:t>
            </a:r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(v. 2.02.01)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Overpass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642165-1F69-4115-9C33-79F05653BBC0}"/>
              </a:ext>
            </a:extLst>
          </p:cNvPr>
          <p:cNvSpPr txBox="1"/>
          <p:nvPr/>
        </p:nvSpPr>
        <p:spPr>
          <a:xfrm>
            <a:off x="6096000" y="3448048"/>
            <a:ext cx="6096001" cy="33855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NO2 09/26/2021 from 19:06 UTC TROPOMI </a:t>
            </a:r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(v. 2.2.0)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Overpass</a:t>
            </a: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58DE1135-C2CD-4788-8614-FDF6D677F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550"/>
            <a:ext cx="6105525" cy="3109494"/>
          </a:xfrm>
          <a:prstGeom prst="rect">
            <a:avLst/>
          </a:prstGeom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A1E13E6F-CB72-4DD2-94F9-7BC12A718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525" y="336417"/>
            <a:ext cx="6086475" cy="31222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4938B4-DA67-4562-8131-D747BA4B6E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2820" y="3786598"/>
            <a:ext cx="3130359" cy="30384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DC2DE3-785B-453C-BCE7-00A8E147EE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0230" y="3791533"/>
            <a:ext cx="3028949" cy="30335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AF99E0A-FE75-4D17-B8BF-4CF735739CBD}"/>
              </a:ext>
            </a:extLst>
          </p:cNvPr>
          <p:cNvSpPr txBox="1"/>
          <p:nvPr/>
        </p:nvSpPr>
        <p:spPr>
          <a:xfrm>
            <a:off x="273395" y="6237187"/>
            <a:ext cx="11767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value:</a:t>
            </a:r>
          </a:p>
          <a:p>
            <a:pPr algn="ctr"/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&gt;0.5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5FAF99-E267-4B15-AEFC-1B56D9D8BE51}"/>
              </a:ext>
            </a:extLst>
          </p:cNvPr>
          <p:cNvSpPr txBox="1"/>
          <p:nvPr/>
        </p:nvSpPr>
        <p:spPr>
          <a:xfrm>
            <a:off x="6368995" y="6237186"/>
            <a:ext cx="10371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value: &gt;0.75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98E5FB-ACAA-4DD8-BFBF-C3570F33FB2C}"/>
              </a:ext>
            </a:extLst>
          </p:cNvPr>
          <p:cNvSpPr txBox="1"/>
          <p:nvPr/>
        </p:nvSpPr>
        <p:spPr>
          <a:xfrm>
            <a:off x="-66676" y="298664"/>
            <a:ext cx="6095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</a:rPr>
              <a:t>Source:https</a:t>
            </a:r>
            <a:r>
              <a:rPr lang="en-US" sz="800" dirty="0">
                <a:solidFill>
                  <a:schemeClr val="bg1"/>
                </a:solidFill>
              </a:rPr>
              <a:t>://rammb.cira.colostate.edu/ramsdis/online/archive.asp?data_folder=goes16/mesoscale_01_band_02_sector_02&amp;width=1000&amp;height=1000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366247-E204-4969-9330-46983377C35D}"/>
              </a:ext>
            </a:extLst>
          </p:cNvPr>
          <p:cNvSpPr txBox="1"/>
          <p:nvPr/>
        </p:nvSpPr>
        <p:spPr>
          <a:xfrm>
            <a:off x="6019796" y="298664"/>
            <a:ext cx="6162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</a:rPr>
              <a:t>Source:https</a:t>
            </a:r>
            <a:r>
              <a:rPr lang="en-US" sz="800" dirty="0">
                <a:solidFill>
                  <a:schemeClr val="bg1"/>
                </a:solidFill>
              </a:rPr>
              <a:t>://www.star.nesdis.noaa.gov/smcd/spb/aq/AerosolWatch/?product_date=20210919&amp;zoom=8&amp;lat0=29.66467011272428&amp;lon0=-94.83121297319396&amp;layers=67108865&amp;region=conus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401BF3-9618-488D-9741-04D5B459ADEF}"/>
              </a:ext>
            </a:extLst>
          </p:cNvPr>
          <p:cNvSpPr txBox="1"/>
          <p:nvPr/>
        </p:nvSpPr>
        <p:spPr>
          <a:xfrm>
            <a:off x="9534525" y="4137843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Liberty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938896-FCB7-4349-BB20-BC9D9B6BF00B}"/>
              </a:ext>
            </a:extLst>
          </p:cNvPr>
          <p:cNvSpPr txBox="1"/>
          <p:nvPr/>
        </p:nvSpPr>
        <p:spPr>
          <a:xfrm>
            <a:off x="3429000" y="4137843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Liberty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4558C7-9DC1-4F74-8611-6396DC975182}"/>
              </a:ext>
            </a:extLst>
          </p:cNvPr>
          <p:cNvSpPr txBox="1"/>
          <p:nvPr/>
        </p:nvSpPr>
        <p:spPr>
          <a:xfrm>
            <a:off x="2240978" y="4374538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Aldine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F3E48D-DB12-43F2-A816-2B0B93DA4D2F}"/>
              </a:ext>
            </a:extLst>
          </p:cNvPr>
          <p:cNvSpPr txBox="1"/>
          <p:nvPr/>
        </p:nvSpPr>
        <p:spPr>
          <a:xfrm>
            <a:off x="8359871" y="4374537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Aldine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3608D37-5974-4AF6-B631-118551F1A702}"/>
              </a:ext>
            </a:extLst>
          </p:cNvPr>
          <p:cNvSpPr txBox="1"/>
          <p:nvPr/>
        </p:nvSpPr>
        <p:spPr>
          <a:xfrm>
            <a:off x="2449069" y="4642561"/>
            <a:ext cx="532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UH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297D36-BDD7-42CF-AD51-CE131A3BA043}"/>
              </a:ext>
            </a:extLst>
          </p:cNvPr>
          <p:cNvSpPr txBox="1"/>
          <p:nvPr/>
        </p:nvSpPr>
        <p:spPr>
          <a:xfrm>
            <a:off x="8568880" y="4642561"/>
            <a:ext cx="532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UH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3422326-E02D-42F9-8FB4-BFD0E6CCD257}"/>
              </a:ext>
            </a:extLst>
          </p:cNvPr>
          <p:cNvSpPr txBox="1"/>
          <p:nvPr/>
        </p:nvSpPr>
        <p:spPr>
          <a:xfrm>
            <a:off x="3063840" y="4658997"/>
            <a:ext cx="964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La Porte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271700-F89F-4377-AFE8-43C865E14465}"/>
              </a:ext>
            </a:extLst>
          </p:cNvPr>
          <p:cNvSpPr txBox="1"/>
          <p:nvPr/>
        </p:nvSpPr>
        <p:spPr>
          <a:xfrm>
            <a:off x="9194704" y="4708364"/>
            <a:ext cx="964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La Porte</a:t>
            </a:r>
          </a:p>
        </p:txBody>
      </p:sp>
    </p:spTree>
    <p:extLst>
      <p:ext uri="{BB962C8B-B14F-4D97-AF65-F5344CB8AC3E}">
        <p14:creationId xmlns:p14="http://schemas.microsoft.com/office/powerpoint/2010/main" val="37753826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148</Words>
  <Application>Microsoft Office PowerPoint</Application>
  <PresentationFormat>Widescreen</PresentationFormat>
  <Paragraphs>17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Times New Roman</vt:lpstr>
      <vt:lpstr>Tw Cen MT Condensed Extra Bold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Schlessiger, Amber (LARC-E303)[UNIVERSITIES SPACE RESEARCH ASSOCIATION]</dc:creator>
  <cp:lastModifiedBy>Schlessiger, Amber (LARC-E303)[UNIVERSITIES SPACE RESEARCH ASSOCIATION]</cp:lastModifiedBy>
  <cp:revision>1</cp:revision>
  <dcterms:created xsi:type="dcterms:W3CDTF">2021-10-04T18:13:50Z</dcterms:created>
  <dcterms:modified xsi:type="dcterms:W3CDTF">2021-10-04T18:21:28Z</dcterms:modified>
</cp:coreProperties>
</file>