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0588-2655-48A6-92EF-20C72A58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CDB4C-D20E-4830-8913-3A4FE8CBC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EFCB-4C61-406D-B5AA-EF6C854A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2647-C0A1-472C-8199-00EE3448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94F4-82C3-4E21-B93D-329239CC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2B61-4C67-4D9F-A2C1-7AB39887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1A546-211E-4B43-9C11-BAE03B82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86F48-12E6-43D4-8D3F-B4307AE3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4C944-84C3-449F-A46D-5F79BCA2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A878-0860-4AED-AC2D-35D6C97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17D59-633F-4EAA-BF0A-E1CA0309B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489FC-1189-424F-A909-1854C0E4C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6421-1C91-4ADA-8E63-E442AFC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17C9A-2DA1-48EB-BE5B-4BD5C26B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E8409-F649-45A9-AF1B-901B4AB6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6B55-5BF4-4D93-95BF-2F9C3AA0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75A9-61CF-4253-94A4-4E044D30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ABBB-5254-431D-9816-35BD1C0D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520D-E443-49B2-8A6F-BE0DFDCD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2612F-C86E-498D-8E14-E0E77A2C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7276-7599-4B67-8ED1-521D0C88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585EE-B97F-47A8-9CE0-3E054A45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20212-2E58-467C-BEB1-58AD13E5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2D7E-78EE-41A4-A6C2-66AEC44C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B26C-952F-4B4B-9DC4-A62B625A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BED4-80F3-4071-A6E0-095CB8C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C41A-C4F8-45D6-B63F-AD89287D5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E6622-1344-478C-BEE3-22CB27C7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6AE8-C58E-40EA-A48F-5C4DD0F9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110B3-08B7-4943-9FD7-3954C311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C74CB-27E8-493D-9189-963E09A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97F8-66D5-4373-9253-B8E37405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4ED5-B873-4347-8C35-8ED60552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88BA4-141F-4AC2-8BB3-99CF6127D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3A9EE-BEC8-41E3-BA93-65CC69781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BF325-0853-40F4-B6B6-702E7694E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3342B-FC80-4C13-A007-0A4CFBAA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E84F4-EE82-413E-8D27-6120EF42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D2701-6BE2-4CD9-9F2B-806FBCBA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1B2F-23FA-42F1-8FF3-F372611E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87DEA-D071-42B2-B725-9E380EDA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C0E34-E157-4080-8FD0-BCA2E521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E0999-EC7E-4976-BE9B-42B1162A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C3DCD-9241-417C-B492-7DC6BA64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366F2-D990-4E4B-B958-58B0CAE4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EDDB5-6106-4116-8594-3E1C0E2E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8C26-DEF4-4A0D-9542-D2F5597C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DD160-291E-42D2-982B-754458C1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ACFC3-6AA5-423C-B3CC-41DB10C09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27198-7766-49BD-B24B-37DD6DF5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83B4C-4F90-450C-A40C-639FD82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46742-622F-4292-9315-5EC8BEC5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D40D-2436-4B3E-8C70-D17D98E4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6BE17-47CB-4E96-8C2B-B172F8688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B3ED6-60E1-4CFD-B407-E17CBE53E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CA1F1-0CCF-47BD-9151-A0960C29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E8CF2-14F6-4CBA-9C4D-035FF2B7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F614-92EB-4C3A-B4B9-25FC712F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B10B7-D201-4666-BE48-68C21F08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4BE0-50E2-4C58-B2F2-3C2D42C0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6DCA-9797-41FF-B5BD-451BC2382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0965-314D-4448-A016-50B052211AD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777C-7750-4290-90B2-F1BE31EC9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9291-F196-402D-926B-5A57441F6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999D-750F-4389-922B-2F9E6BEB6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5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FB4E7-E049-446E-BE60-3C4B5920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C11205C-63CF-4626-9266-20166C33F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96669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Harvard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B44A5F-C845-491E-BADF-CC8C4E546721}"/>
              </a:ext>
            </a:extLst>
          </p:cNvPr>
          <p:cNvSpPr txBox="1"/>
          <p:nvPr/>
        </p:nvSpPr>
        <p:spPr>
          <a:xfrm>
            <a:off x="4218788" y="1593297"/>
            <a:ext cx="77628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3A190-79E4-4B25-9193-383FE6A7CC5B}"/>
              </a:ext>
            </a:extLst>
          </p:cNvPr>
          <p:cNvSpPr txBox="1"/>
          <p:nvPr/>
        </p:nvSpPr>
        <p:spPr>
          <a:xfrm>
            <a:off x="5703639" y="3724101"/>
            <a:ext cx="131794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A2DEB-9157-4D7D-9EE4-D68EB4A6CB8B}"/>
              </a:ext>
            </a:extLst>
          </p:cNvPr>
          <p:cNvSpPr txBox="1"/>
          <p:nvPr/>
        </p:nvSpPr>
        <p:spPr>
          <a:xfrm>
            <a:off x="3043411" y="2994258"/>
            <a:ext cx="1670284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Street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EE6014-703F-4B73-BE76-23A450B46667}"/>
              </a:ext>
            </a:extLst>
          </p:cNvPr>
          <p:cNvSpPr/>
          <p:nvPr/>
        </p:nvSpPr>
        <p:spPr>
          <a:xfrm>
            <a:off x="4995076" y="3050896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3A8E1-27F8-47A0-9712-3297ECC3BF59}"/>
              </a:ext>
            </a:extLst>
          </p:cNvPr>
          <p:cNvSpPr txBox="1"/>
          <p:nvPr/>
        </p:nvSpPr>
        <p:spPr>
          <a:xfrm>
            <a:off x="4799069" y="3163535"/>
            <a:ext cx="180914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26F94-DA31-4AB1-9070-D9A155AACB06}"/>
              </a:ext>
            </a:extLst>
          </p:cNvPr>
          <p:cNvSpPr txBox="1"/>
          <p:nvPr/>
        </p:nvSpPr>
        <p:spPr>
          <a:xfrm>
            <a:off x="2408556" y="-6059"/>
            <a:ext cx="737488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26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20881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2A69-2130-445C-8C21-EB79FFFE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549" y="265185"/>
            <a:ext cx="2894901" cy="5576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Street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3C45D-CB7C-430C-9F21-686BDF6A46D1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41519AC-3268-4935-AAA7-EAA10CC0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081"/>
            <a:ext cx="6096000" cy="1543129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1CB3ECA-B6A5-4128-B4C8-EF87A2442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3785"/>
            <a:ext cx="6096000" cy="1530429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E51B5B3-BF7A-4383-BD24-536EC136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123"/>
            <a:ext cx="6095999" cy="1505027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0BAA0A9-7E84-40E5-B64A-18509574B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77832"/>
            <a:ext cx="6096001" cy="151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42B885-9AF0-4548-B577-D7E22E02D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840806"/>
            <a:ext cx="3728885" cy="30711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331990-C6B1-49C7-A1E5-C23572048338}"/>
              </a:ext>
            </a:extLst>
          </p:cNvPr>
          <p:cNvSpPr txBox="1"/>
          <p:nvPr/>
        </p:nvSpPr>
        <p:spPr>
          <a:xfrm>
            <a:off x="9824884" y="3122296"/>
            <a:ext cx="20106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No wind data available at the Harvard Street site. To look at wind data, archived surface observations over Houston were taken from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MesoWest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Image valid for September 26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 at 19:00 UTC.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https://mesowest.utah.edu/cgi-bin/droman/mesomap.cgi?state=TX&amp;rawsflag=3</a:t>
            </a:r>
          </a:p>
        </p:txBody>
      </p:sp>
    </p:spTree>
    <p:extLst>
      <p:ext uri="{BB962C8B-B14F-4D97-AF65-F5344CB8AC3E}">
        <p14:creationId xmlns:p14="http://schemas.microsoft.com/office/powerpoint/2010/main" val="355560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28DA-523A-4C94-91E9-921A1487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91" y="265185"/>
            <a:ext cx="1435217" cy="59122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B4D26-7280-47D1-8F4A-0F48AF972E9F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2FFD097-371C-4BFA-A652-234F87786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3187"/>
            <a:ext cx="6096000" cy="1505027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832872E-A437-46B5-AAB6-9C667873E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6961"/>
            <a:ext cx="6096000" cy="152407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9141F38-8068-4110-8BD6-7839C873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9786"/>
            <a:ext cx="6096000" cy="1530429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97DDE27-9626-4D35-92AC-26F566605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56405"/>
            <a:ext cx="6096001" cy="152407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CD81FF9D-A788-49A1-A647-00CA62874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11343"/>
            <a:ext cx="6096001" cy="1587582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931FB4EE-E35C-4754-9109-2C9D3FD25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22" y="4423435"/>
            <a:ext cx="6096001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D55E-C80E-43F2-8E75-07C7C3E4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880" y="265185"/>
            <a:ext cx="3398240" cy="66672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A5358-4472-42C3-85B1-B3A5BB132FF1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54130E3-F21D-4298-9983-71D7ABAC1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84" y="931906"/>
            <a:ext cx="6439231" cy="155583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9D94878-CFE2-4C92-B5CD-98B63266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81" y="2487736"/>
            <a:ext cx="6515435" cy="151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0F8C8-C86F-4761-B7EE-045140408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84" y="4043566"/>
            <a:ext cx="6483683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27F9-FA89-4126-A1B4-8F368B8B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148"/>
            <a:ext cx="3909969" cy="77577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2116-175A-4358-AD5F-20BAE9D29DDA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5C12-E3FE-455B-848B-1C743DEE6880}"/>
              </a:ext>
            </a:extLst>
          </p:cNvPr>
          <p:cNvSpPr txBox="1"/>
          <p:nvPr/>
        </p:nvSpPr>
        <p:spPr>
          <a:xfrm>
            <a:off x="7181851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486C8937-92C2-4361-B914-C392CB17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8926"/>
            <a:ext cx="6096000" cy="154948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2E93C55-3540-4107-ABBC-77F9F38C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34568"/>
            <a:ext cx="6096000" cy="1505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AEC94-24FF-4782-B9E8-F5D022852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55757"/>
            <a:ext cx="6096000" cy="1505027"/>
          </a:xfrm>
          <a:prstGeom prst="rect">
            <a:avLst/>
          </a:prstGeom>
        </p:spPr>
      </p:pic>
      <p:pic>
        <p:nvPicPr>
          <p:cNvPr id="13" name="Picture 1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58F6B0B2-C42D-476C-8BEC-475760AA5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9729"/>
            <a:ext cx="6096000" cy="1498677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3F137B9-2039-49E5-A25F-2FDED81B7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15517"/>
            <a:ext cx="6096001" cy="1524078"/>
          </a:xfrm>
          <a:prstGeom prst="rect">
            <a:avLst/>
          </a:prstGeom>
        </p:spPr>
      </p:pic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DF9B7D39-A906-4694-9453-74185A663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304954"/>
            <a:ext cx="6096001" cy="15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Harvard Street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Schlessiger, Amber (LARC-E303)[UNIVERSITIES SPACE RESEARCH ASSOCIATION]</cp:lastModifiedBy>
  <cp:revision>4</cp:revision>
  <dcterms:created xsi:type="dcterms:W3CDTF">2021-10-15T15:05:48Z</dcterms:created>
  <dcterms:modified xsi:type="dcterms:W3CDTF">2021-10-15T15:33:25Z</dcterms:modified>
</cp:coreProperties>
</file>