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6397F-5E69-4337-9A20-E7D05F33E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A2DA41-0984-4CA6-A5C4-3C8B3D5ED9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E1741-4442-4430-8321-5F688C545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2CC7-824A-452A-AFBC-D56553889B9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FCD93-B91B-4B8F-9A74-F827B1489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58956-A659-4588-8E4C-32E0753E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1ED7E-46C3-4F8D-B5BF-5AA2EB4B6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236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13DAF-2DCD-480F-BBB9-45F38F708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F10855-9A78-44DE-A05E-C9859C451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8A728-D751-40C7-9D62-0C66791F8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2CC7-824A-452A-AFBC-D56553889B9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E0DE8-6988-4364-887D-B1721ABA7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EB34F-2C74-4724-A4FF-C5BB01309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1ED7E-46C3-4F8D-B5BF-5AA2EB4B6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12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156148-2854-4187-B588-D3E13C440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38A20-EF88-4856-AC9D-F0C54CA45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BEA99-4CFE-4AD1-8E98-E01C13306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2CC7-824A-452A-AFBC-D56553889B9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5ECF6-E5E4-41D5-B313-C1E1C7C35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C42BC-AB93-4AFD-95E8-559EBE4AA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1ED7E-46C3-4F8D-B5BF-5AA2EB4B6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27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EDD97-6B69-443F-ADB0-13C2DDC3E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4E05B-C994-4FE9-8C8A-863C877C7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14538-1C50-4CDE-9168-FC91FF981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2CC7-824A-452A-AFBC-D56553889B9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30E28-94D9-4D9A-82E0-57AFFAC1C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AFF6C-10C7-4643-B684-B4A7230A4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1ED7E-46C3-4F8D-B5BF-5AA2EB4B6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08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078B6-812F-4F99-9D06-3EB9C5C54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9F92C6-BC4C-4A04-BFD5-8B0629B74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FBA78-4BA8-4EE5-AF5F-E73F64B9A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2CC7-824A-452A-AFBC-D56553889B9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1AB16-08F6-4A7F-8E5D-27D7656B3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467EB-653B-4A1D-A1AD-6A99A1498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1ED7E-46C3-4F8D-B5BF-5AA2EB4B6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827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96E96-DBCE-4225-9188-FF00DA396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B5680-52A4-4459-AD81-88485070E7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B7AA6-AC41-4656-B453-B3B3CE258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FD578F-49C2-43B0-B2C9-5291084E5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2CC7-824A-452A-AFBC-D56553889B9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FB43BC-8C51-4758-95DE-A49433015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351074-61D9-4E9F-B31A-77275448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1ED7E-46C3-4F8D-B5BF-5AA2EB4B6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35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5D01D-40F0-4B02-8505-CD7F4143B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9CF909-D47A-488E-842A-B073E041A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33557E-77AD-4024-A39B-25B014AF19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7F845B-B3A8-4CF5-8AC9-D9A7E40DB7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4EC6BE-A287-4B6D-990D-581834DBAC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BA28EC-5853-4CC4-93AD-BB4F7F971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2CC7-824A-452A-AFBC-D56553889B9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6FFD2D-A143-4144-944A-4E3B8AC75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7715C7-D143-4787-86A7-1ABDB46B2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1ED7E-46C3-4F8D-B5BF-5AA2EB4B6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82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8025A-6FF5-48BA-B611-227795BE0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DF42B9-DBAA-44F7-A50C-19904FE5C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2CC7-824A-452A-AFBC-D56553889B9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F8819B-C1F9-4758-A9D3-B82F6536C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ED153B-F662-4455-9766-C70B8425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1ED7E-46C3-4F8D-B5BF-5AA2EB4B6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43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750B7D-3D82-44E1-9BAF-E498070EE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2CC7-824A-452A-AFBC-D56553889B9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725EAC-3701-450E-A78A-18DB196DB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1C4A14-97E4-4674-88A8-28EB92456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1ED7E-46C3-4F8D-B5BF-5AA2EB4B6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81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37602-3EB8-4017-A291-565E97361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20733-5E3A-425C-9D0F-B5C558E44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D6BB58-1D3D-4D5D-95DD-B3B027254E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4860E2-EDC0-42B6-BEE2-0042D9F64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2CC7-824A-452A-AFBC-D56553889B9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9054B-A17B-4E20-A487-000AA230E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BF1A0E-0B70-4331-8A81-34B9D64DE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1ED7E-46C3-4F8D-B5BF-5AA2EB4B6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078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F2E23-6A42-4A8C-BBE8-038EEFA99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6723E4-3C6B-4E2D-AD6B-AF70E12E0A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29AD0-2E95-433E-9DCF-C069A0A453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EE8A18-E7F6-4C3F-8E4C-4008DF451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2CC7-824A-452A-AFBC-D56553889B9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67B25F-5543-4B96-86F2-6E05984C6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067BFD-E191-45AB-B1B4-F65B14DC8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1ED7E-46C3-4F8D-B5BF-5AA2EB4B6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24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6AC4D1-5677-41F5-94FC-6F4F144A5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CBD845-3C77-4384-9CF7-61AE6058C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D2F6A-D3AB-49D3-9322-3C084C6368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C2CC7-824A-452A-AFBC-D56553889B9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D4F39-91E8-4FD3-81A3-DC3F14763C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33936-E2D6-4C59-9C3C-8C660F57C2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1ED7E-46C3-4F8D-B5BF-5AA2EB4B6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52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B01E90-9F40-46D6-BB13-02C029E337EB}"/>
              </a:ext>
            </a:extLst>
          </p:cNvPr>
          <p:cNvSpPr txBox="1"/>
          <p:nvPr/>
        </p:nvSpPr>
        <p:spPr>
          <a:xfrm>
            <a:off x="-1" y="-4"/>
            <a:ext cx="6064191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16 True Color Imagery 09/27/2021 13:21-23:01 UTC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3DDD36-93E1-4AF7-B7F3-0E07451CF6A2}"/>
              </a:ext>
            </a:extLst>
          </p:cNvPr>
          <p:cNvSpPr txBox="1"/>
          <p:nvPr/>
        </p:nvSpPr>
        <p:spPr>
          <a:xfrm>
            <a:off x="6064191" y="-4"/>
            <a:ext cx="612780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AOD Composite 09/27/2021 18:51 UTC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784D5F-4616-44EE-92B2-C923384FFFA6}"/>
              </a:ext>
            </a:extLst>
          </p:cNvPr>
          <p:cNvSpPr txBox="1"/>
          <p:nvPr/>
        </p:nvSpPr>
        <p:spPr>
          <a:xfrm>
            <a:off x="-4762" y="3448044"/>
            <a:ext cx="610552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HCHO 09/27/2021 from 18:47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2.02.01)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E6F793-0CAF-492F-8883-C5F2FCB26770}"/>
              </a:ext>
            </a:extLst>
          </p:cNvPr>
          <p:cNvSpPr txBox="1"/>
          <p:nvPr/>
        </p:nvSpPr>
        <p:spPr>
          <a:xfrm>
            <a:off x="6096000" y="3448048"/>
            <a:ext cx="6096001" cy="338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NO2 09/27/2021 from 18:47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2.2.0)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7DBF36-A696-4153-B992-EB0809E36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550"/>
            <a:ext cx="6064190" cy="3109494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BB364335-7AFB-4B1E-B65E-A6BCFF637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189" y="338550"/>
            <a:ext cx="6127811" cy="31094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B9EA30-48FA-4CBD-A6AC-F6FB4D82B55A}"/>
              </a:ext>
            </a:extLst>
          </p:cNvPr>
          <p:cNvSpPr txBox="1"/>
          <p:nvPr/>
        </p:nvSpPr>
        <p:spPr>
          <a:xfrm>
            <a:off x="-66676" y="298664"/>
            <a:ext cx="6095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://rammb.cira.colostate.edu/ramsdis/online/archive.asp?data_folder=goes16/mesoscale_01_band_02_sector_02&amp;width=1000&amp;height=1000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14D27A-5A14-47D5-BF71-AE74D7AFC831}"/>
              </a:ext>
            </a:extLst>
          </p:cNvPr>
          <p:cNvSpPr txBox="1"/>
          <p:nvPr/>
        </p:nvSpPr>
        <p:spPr>
          <a:xfrm>
            <a:off x="6019796" y="298664"/>
            <a:ext cx="6162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://www.star.nesdis.noaa.gov/smcd/spb/aq/AerosolWatch/?product_date=20210919&amp;zoom=8&amp;lat0=29.66467011272428&amp;lon0=-94.83121297319396&amp;layers=67108865&amp;region=conus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57BD16-2C65-440E-B869-A19299C82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346" y="3786231"/>
            <a:ext cx="3111308" cy="30717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5EDD0-3CBF-4107-B649-CFF55AA76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8348" y="3817295"/>
            <a:ext cx="3111307" cy="30407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ACB414-5A61-4AA5-8D90-3EAF9963F19D}"/>
              </a:ext>
            </a:extLst>
          </p:cNvPr>
          <p:cNvSpPr txBox="1"/>
          <p:nvPr/>
        </p:nvSpPr>
        <p:spPr>
          <a:xfrm>
            <a:off x="6368995" y="6237186"/>
            <a:ext cx="10371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 &gt;0.75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DD232B-5210-4727-8F9A-1E9EF34960B7}"/>
              </a:ext>
            </a:extLst>
          </p:cNvPr>
          <p:cNvSpPr txBox="1"/>
          <p:nvPr/>
        </p:nvSpPr>
        <p:spPr>
          <a:xfrm>
            <a:off x="273395" y="6237187"/>
            <a:ext cx="11767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</a:t>
            </a:r>
          </a:p>
          <a:p>
            <a:pPr algn="ctr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&gt;0.5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5997A7-83E3-45C0-8671-A5B67A45C046}"/>
              </a:ext>
            </a:extLst>
          </p:cNvPr>
          <p:cNvSpPr txBox="1"/>
          <p:nvPr/>
        </p:nvSpPr>
        <p:spPr>
          <a:xfrm>
            <a:off x="9475022" y="4104024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783978-50B9-46E3-9308-6119A82693FA}"/>
              </a:ext>
            </a:extLst>
          </p:cNvPr>
          <p:cNvSpPr txBox="1"/>
          <p:nvPr/>
        </p:nvSpPr>
        <p:spPr>
          <a:xfrm>
            <a:off x="3417122" y="4104024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3CE000-9D82-467E-9D6B-DCC6919FCBBF}"/>
              </a:ext>
            </a:extLst>
          </p:cNvPr>
          <p:cNvSpPr txBox="1"/>
          <p:nvPr/>
        </p:nvSpPr>
        <p:spPr>
          <a:xfrm>
            <a:off x="8380022" y="4427116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B6CD7D-43ED-46D8-9C67-75EF3741FEE5}"/>
              </a:ext>
            </a:extLst>
          </p:cNvPr>
          <p:cNvSpPr txBox="1"/>
          <p:nvPr/>
        </p:nvSpPr>
        <p:spPr>
          <a:xfrm>
            <a:off x="2293547" y="4427115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4CD7C8-C1D5-4114-BF1C-554B37521908}"/>
              </a:ext>
            </a:extLst>
          </p:cNvPr>
          <p:cNvSpPr txBox="1"/>
          <p:nvPr/>
        </p:nvSpPr>
        <p:spPr>
          <a:xfrm>
            <a:off x="8640749" y="4704187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019CA6-CCDF-4E52-AEC3-DB6F878FBCA8}"/>
              </a:ext>
            </a:extLst>
          </p:cNvPr>
          <p:cNvSpPr txBox="1"/>
          <p:nvPr/>
        </p:nvSpPr>
        <p:spPr>
          <a:xfrm>
            <a:off x="2492298" y="4710854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04C96B-72B6-4767-B7DA-59431A3DC349}"/>
              </a:ext>
            </a:extLst>
          </p:cNvPr>
          <p:cNvSpPr txBox="1"/>
          <p:nvPr/>
        </p:nvSpPr>
        <p:spPr>
          <a:xfrm>
            <a:off x="9173003" y="4668802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5E963C-259F-4F12-8555-B0BD4FFF0855}"/>
              </a:ext>
            </a:extLst>
          </p:cNvPr>
          <p:cNvSpPr txBox="1"/>
          <p:nvPr/>
        </p:nvSpPr>
        <p:spPr>
          <a:xfrm>
            <a:off x="3094660" y="4659269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B20AA25-38CB-48C9-A16D-21DF0B3573D7}"/>
              </a:ext>
            </a:extLst>
          </p:cNvPr>
          <p:cNvSpPr txBox="1"/>
          <p:nvPr/>
        </p:nvSpPr>
        <p:spPr>
          <a:xfrm>
            <a:off x="5141484" y="4350245"/>
            <a:ext cx="1909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Note: Few valid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 from TROPOMI due to clouds. </a:t>
            </a:r>
          </a:p>
        </p:txBody>
      </p:sp>
    </p:spTree>
    <p:extLst>
      <p:ext uri="{BB962C8B-B14F-4D97-AF65-F5344CB8AC3E}">
        <p14:creationId xmlns:p14="http://schemas.microsoft.com/office/powerpoint/2010/main" val="32939603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159</Words>
  <Application>Microsoft Office PowerPoint</Application>
  <PresentationFormat>Widescreen</PresentationFormat>
  <Paragraphs>19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Tw Cen MT Condensed Extra Bold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Schlessiger, Amber (LARC-E303)[UNIVERSITIES SPACE RESEARCH ASSOCIATION]</dc:creator>
  <cp:lastModifiedBy>Schlessiger, Amber (LARC-E303)[UNIVERSITIES SPACE RESEARCH ASSOCIATION]</cp:lastModifiedBy>
  <cp:revision>2</cp:revision>
  <dcterms:created xsi:type="dcterms:W3CDTF">2021-10-04T18:30:17Z</dcterms:created>
  <dcterms:modified xsi:type="dcterms:W3CDTF">2021-10-04T18:41:20Z</dcterms:modified>
</cp:coreProperties>
</file>