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5B762-44C0-4A49-B2E1-41D17310C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E52E1-0FDB-4C1D-B206-B1E40C9CC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98A23-F729-4A60-82BD-AF75568E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3BD5E-1DF5-4AD5-A9D1-D6FAFFAE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722C2-A856-4810-90D4-48EB7232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4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1DD0-6CEA-4CB3-A61F-53C4FDFB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D4935-7359-4832-B7F3-F914C4C83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5334F-5303-43DA-B79F-A3CAFCC0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DC65-9119-4BB0-8CAB-47256B60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16326-221B-4CB2-ACB3-646A5CE5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5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3460B9-AC3B-4DBE-BB40-FBC02D4662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32344-2328-4A8B-BCE4-1B4D1DE4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FF647-8EA3-4D58-8A3D-5842975F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B63F4-5166-424A-A719-E3DF112F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0EEA4-D8A7-4027-B9E5-2AB8CA64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4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9596-E0FA-4B7F-9183-71E5EA94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8C0F1-143D-439F-9867-E91ACEE47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70534-B68F-4AE4-AA33-FE268C61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12A98-1C42-4BFA-B27B-2998DC8F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0D5B7-F0E6-45A2-9C5D-B1F65289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CD09A-0C7A-4C10-8730-279B92D6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36C75-4412-434B-BF67-88273AD18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906D8-C4AC-4456-9A10-E1733499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14FA4-E11B-42DE-B670-493F7392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9442D-8A97-4E3D-96EC-F2D928AB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0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085B-1521-40E9-839C-71C5F4F1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9EDD-F041-4785-9F7F-C3037D8B5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8888D-1AFC-4F64-8755-1D763A70E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166C2-975A-400E-B6CA-40945659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9B9E7-BA88-4AF1-BC84-46372A45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20EE6-386F-4383-89C0-65A0987E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2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2A616-99AA-4FD4-AB3C-ACCF3D6E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2DCA3-BCFF-4E8B-A12D-8B6CD02E1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096EA-F36D-42A8-B0A5-811C3389B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5C845-AF88-4D4C-8FC5-E3F878B39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1EFD3-D66B-4AB5-84D1-A9D2C03D2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DC7EE4-6062-4FD9-A63B-169FE4E4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E8DBE-9F86-43BD-BABF-CE845BA9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5FB19-5770-488B-B175-219455E1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2635C-EABF-4482-81FB-EF07A14B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86170-9AD0-4606-BEF8-2933D5B9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06696-088B-43D6-BAE4-6194A1B9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700E9-B679-4F1C-B56E-C47BAFE55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4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5688C-8AB5-4ADF-AAC9-8D0DE565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A2ABBB-B0F0-42F7-8FF2-747EE2E9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4A942-2E25-47EA-92CE-425F7109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2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34FC-9A0B-46EB-BD14-625E72A8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9A6D-4E69-444B-998F-78D8B81D6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A666-9C86-453A-9F80-085344D66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EE6AD-23A1-465F-8830-36D7949E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9282F-2D2A-459C-A2A5-B97622773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2615D-1F2C-4799-9975-245563A2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1896-69FD-4662-BC70-B8FC4F2C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B5424-AEE5-4D4B-BC85-CF46BB055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0E44A-6E1D-40DE-A3C9-72D96F2A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03B77-C8D2-48FE-AABF-F038AD4C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8B3D3-175C-42B4-B9A7-948DDED7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BEAF3-C230-42C7-A108-A7955874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5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6602C-7BC3-487F-9955-17708B2AA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D3B3F-231A-4392-8875-56B3BF661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CD4F2-9B46-40FE-891C-4BD87C1D8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7ED66-38B8-49AE-89E9-DBA8478FC2C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00108-DF0C-45CE-A46B-CF2D40368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FBAAC-C00B-42C9-A4F6-7DA0DB29E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AB2C1-EDAC-4E9F-8FF8-3D1C48905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1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781D10-FFEA-4A51-A44E-6DEEFED18FAC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09/28/2021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2E497-372C-4704-ACF4-922E8B7AC4FF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09/28/2021 20:01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DEB45-FB84-4649-B882-B7998D9C292C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09/28/2021 from 20:09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35842-B011-4B04-A5A6-528CAA5140ED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09/28/2021 from 20:09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snow, outdoor, slope&#10;&#10;Description automatically generated">
            <a:extLst>
              <a:ext uri="{FF2B5EF4-FFF2-40B4-BE49-F238E27FC236}">
                <a16:creationId xmlns:a16="http://schemas.microsoft.com/office/drawing/2014/main" id="{C52FF6BE-03FF-45A6-A73D-017E84AF6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0"/>
            <a:ext cx="6096000" cy="310949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3FEF4D4-7686-4D29-A263-235502EE1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961"/>
            <a:ext cx="6096000" cy="3107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7A8DA2-1A2E-43C5-B4E4-EE37BD08B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868" y="3788820"/>
            <a:ext cx="3147027" cy="3069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466414-868E-4C50-97D3-D44E4DE66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706" y="3786598"/>
            <a:ext cx="3023694" cy="3059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63506C-6097-4C12-A39A-5A907842E6D4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3EB90C-F4F3-4054-8CCB-D27730E1C0A0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837641-9055-4850-8B9D-AC293A7AF0FB}"/>
              </a:ext>
            </a:extLst>
          </p:cNvPr>
          <p:cNvSpPr txBox="1"/>
          <p:nvPr/>
        </p:nvSpPr>
        <p:spPr>
          <a:xfrm>
            <a:off x="3160849" y="412515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9522E7-2443-43F9-96B4-B76F5441B08F}"/>
              </a:ext>
            </a:extLst>
          </p:cNvPr>
          <p:cNvSpPr txBox="1"/>
          <p:nvPr/>
        </p:nvSpPr>
        <p:spPr>
          <a:xfrm>
            <a:off x="9504499" y="412515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CC926-7DB0-43C2-8120-3C36CE575C35}"/>
              </a:ext>
            </a:extLst>
          </p:cNvPr>
          <p:cNvSpPr txBox="1"/>
          <p:nvPr/>
        </p:nvSpPr>
        <p:spPr>
          <a:xfrm>
            <a:off x="2078138" y="437137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3D153D-1732-4992-869C-EB2C563DEA97}"/>
              </a:ext>
            </a:extLst>
          </p:cNvPr>
          <p:cNvSpPr txBox="1"/>
          <p:nvPr/>
        </p:nvSpPr>
        <p:spPr>
          <a:xfrm>
            <a:off x="8327136" y="437137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FFD2D-624A-44A0-ABA6-92DD259C0BB1}"/>
              </a:ext>
            </a:extLst>
          </p:cNvPr>
          <p:cNvSpPr txBox="1"/>
          <p:nvPr/>
        </p:nvSpPr>
        <p:spPr>
          <a:xfrm>
            <a:off x="2299299" y="469815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1B215A-206D-425C-B026-64F70DB3040A}"/>
              </a:ext>
            </a:extLst>
          </p:cNvPr>
          <p:cNvSpPr txBox="1"/>
          <p:nvPr/>
        </p:nvSpPr>
        <p:spPr>
          <a:xfrm>
            <a:off x="8588944" y="4698150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B88321-34FF-4835-806D-E06EA13F77C3}"/>
              </a:ext>
            </a:extLst>
          </p:cNvPr>
          <p:cNvSpPr txBox="1"/>
          <p:nvPr/>
        </p:nvSpPr>
        <p:spPr>
          <a:xfrm>
            <a:off x="2883187" y="4731502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50A096-11EB-4C61-8B79-32F8592D1553}"/>
              </a:ext>
            </a:extLst>
          </p:cNvPr>
          <p:cNvSpPr txBox="1"/>
          <p:nvPr/>
        </p:nvSpPr>
        <p:spPr>
          <a:xfrm>
            <a:off x="9172832" y="4719684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63CD9F-BC43-4EA9-A025-31249114CE22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D4D745-35BB-4110-A8E6-1ECB0F1A03F3}"/>
              </a:ext>
            </a:extLst>
          </p:cNvPr>
          <p:cNvSpPr txBox="1"/>
          <p:nvPr/>
        </p:nvSpPr>
        <p:spPr>
          <a:xfrm>
            <a:off x="-76203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CB86DE-D243-4ED9-845A-B40ED6753ACE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3403365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2021-10-04T18:48:27Z</dcterms:created>
  <dcterms:modified xsi:type="dcterms:W3CDTF">2021-10-04T18:59:01Z</dcterms:modified>
</cp:coreProperties>
</file>