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3AE2-A27E-4313-ADE6-A9F6D85DD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DCF40-7878-436B-A2C9-2CE0CF443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9E560-1378-46BC-A37C-80F7AAFC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19228-9553-4FE6-9C56-F7BB256D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8717F-6C1D-4964-A0F8-C6C99267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6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32C5-5E1C-4FD1-B037-D41E282A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EBB64-7F6D-4E79-A5FC-9E6B258AE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3FBB5-3E33-4A2F-92E8-297CF6C3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203A9-6720-4AF1-9B33-04C133DD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EDF77-2F0A-4907-9951-8483C743B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1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1A7C4E-39EE-4365-A61A-274A13003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2A788-D91A-469D-9755-D336A9946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52EF3-0AF9-43C9-BD49-A494F92F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8A87F-3ECB-4F2D-9F52-556466D1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EAEE0-773C-47BE-8CC8-37466AA1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C0CD-A7D8-45A1-B77E-926621D2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7BEAE-9BFA-4B1E-A0A2-D4645E37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3F88-BCFF-4581-89BF-3AD1E93C4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AF58E-8FE5-49A8-8491-1516507E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6AD7E-3831-4B67-9F1B-8518C57C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2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EFDE-29AE-496A-9FF1-197C43D8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9BE6F-CDFA-4D46-9EA4-EA613ABFA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40DAB-9E6A-4514-9CA0-2C05E113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B6516-4C47-4566-82E5-B986A0DF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4FDC4-FA3F-49F3-AC06-6B9FBCBD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76DF-91DD-4DD3-B5EC-021C7D4C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242B-CC10-4C0F-B686-DA2A055CB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815E6-693A-4DE8-948E-960B24093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8FAEB-23CD-468F-BF93-93A401A4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CCAEF-32A2-4E9F-8E6E-68361502D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F1F53-6BBC-4AEA-B21E-3C0BFF78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1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114B-D721-4C83-8560-9AD6EDCD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9A02F-8D3C-432E-8FEB-DD8FAF42D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7174E-4985-43FA-8033-F17CE93CC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3D519-CB5C-4604-976B-9F6B9DDDE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285AC-A715-4FD8-BC0F-04330176E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28C3BF-5208-46E7-AF5E-BF1089F8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A542E8-B54A-4FB7-8E6E-1E65366A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BED7D-7F2A-437A-87E3-29BBFC65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6107-03C2-45AF-BD6E-1695912D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ABEE0-66B5-485E-B53C-39078D93F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2D03A-F405-4DAC-BB17-783A0394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18C44-FEC9-4E01-9C6A-DAC90925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5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1167A-C9F0-455F-AEB6-23737615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049B18-B82B-4B7D-814F-C462BB3D6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DF8DF-ED4C-4FF3-AFC8-CD0C703E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2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E96DF-F465-44B0-8D56-F9C391BE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A351C-1BD3-4D76-8DB4-2798F1109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01F2D-2EC7-478F-9120-246208543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99854-B4F9-4FA0-AA54-B1F0B2478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F8477-0AD3-4B96-A31F-76783D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9C213-9D1B-49BA-88F3-0AEBEC1C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2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A530D-BAF1-4E82-940C-D73C6E5B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6512D-E56B-4ECE-87E5-627EE5719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B93D4-1716-49DA-8D49-FD3B83F65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2616A-69A5-4562-BCA8-0084A345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DF343-5A25-4394-97F7-E382C76E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FF2FB-959B-400F-92E8-1ABAD4C3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7A8BB7-D619-4A77-9C56-19403A22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D5576-8EC3-4895-A274-E98D4403F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3DB33-5FE0-4C39-8610-C11B5FCD9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CCE4A-6A64-4647-B207-FE0BD14A39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26C26-EF79-4892-8949-D1CCCADCA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B7334-972A-4171-A015-C44F556B3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733B6-C736-4691-B338-6E375585E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A5FB4D-45B4-4637-A5B9-85EAD9695782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09/29/2021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62CD4-F5B5-4EE6-8F60-E5323FA6A32F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09/29/2021 19:41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FE75D-DFD4-42F1-B335-A48A91A62AA2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09/29/2021 from 19:50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4C49C-AC1C-4EBC-B8D8-3B4DA0E16537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09/29/2021 from 19:50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snow, smoke, slope&#10;&#10;Description automatically generated">
            <a:extLst>
              <a:ext uri="{FF2B5EF4-FFF2-40B4-BE49-F238E27FC236}">
                <a16:creationId xmlns:a16="http://schemas.microsoft.com/office/drawing/2014/main" id="{F93967F8-269B-4EAB-AAF1-4C5303ED2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338550"/>
            <a:ext cx="6064191" cy="310949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C78E825-26E4-47F7-B06C-A427BE4AA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8" y="345413"/>
            <a:ext cx="6132572" cy="3109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2635A1-5BC1-475E-8CCF-381FB0E59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3786598"/>
            <a:ext cx="3072594" cy="3071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C2969-6FA3-4CB6-BF04-1A7CD14EF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703" y="3800914"/>
            <a:ext cx="3072594" cy="30570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C3BF84-2170-47BA-8D5A-910806D8437E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32F83-C3DE-4BB5-8AE0-300F43A70BF1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FC82DD-0294-4EC8-BAFC-6D3A808A60BA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E638F-8C15-49FF-9D6A-E247F637AEAB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3EB8DF-9EDB-4C73-875F-2C5E9CF94D45}"/>
              </a:ext>
            </a:extLst>
          </p:cNvPr>
          <p:cNvSpPr txBox="1"/>
          <p:nvPr/>
        </p:nvSpPr>
        <p:spPr>
          <a:xfrm>
            <a:off x="5119577" y="4350244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4A6FA-6C08-4C17-91CE-DC8497A9422F}"/>
              </a:ext>
            </a:extLst>
          </p:cNvPr>
          <p:cNvSpPr txBox="1"/>
          <p:nvPr/>
        </p:nvSpPr>
        <p:spPr>
          <a:xfrm>
            <a:off x="3432352" y="412515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BBEC3D-C135-46DB-AAC1-A0503B81CB1F}"/>
              </a:ext>
            </a:extLst>
          </p:cNvPr>
          <p:cNvSpPr txBox="1"/>
          <p:nvPr/>
        </p:nvSpPr>
        <p:spPr>
          <a:xfrm>
            <a:off x="9483014" y="412515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27273D-ABB1-48B1-B5D5-7734298667C5}"/>
              </a:ext>
            </a:extLst>
          </p:cNvPr>
          <p:cNvSpPr txBox="1"/>
          <p:nvPr/>
        </p:nvSpPr>
        <p:spPr>
          <a:xfrm>
            <a:off x="8365085" y="437137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7BF5D-8586-4E2D-8E9E-2F1BE6FF1E1A}"/>
              </a:ext>
            </a:extLst>
          </p:cNvPr>
          <p:cNvSpPr txBox="1"/>
          <p:nvPr/>
        </p:nvSpPr>
        <p:spPr>
          <a:xfrm>
            <a:off x="2330100" y="437137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FBDA88-7D01-4B9D-820B-1C33A86D720B}"/>
              </a:ext>
            </a:extLst>
          </p:cNvPr>
          <p:cNvSpPr txBox="1"/>
          <p:nvPr/>
        </p:nvSpPr>
        <p:spPr>
          <a:xfrm>
            <a:off x="2549777" y="470418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8213E9-FFCC-4D74-82DB-84CE69800E27}"/>
              </a:ext>
            </a:extLst>
          </p:cNvPr>
          <p:cNvSpPr txBox="1"/>
          <p:nvPr/>
        </p:nvSpPr>
        <p:spPr>
          <a:xfrm>
            <a:off x="8577226" y="470418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5F0784-72EE-45C0-A530-EAB3FD199B8E}"/>
              </a:ext>
            </a:extLst>
          </p:cNvPr>
          <p:cNvSpPr txBox="1"/>
          <p:nvPr/>
        </p:nvSpPr>
        <p:spPr>
          <a:xfrm>
            <a:off x="9184452" y="4704188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615354-5552-4075-B0B9-0D1C3DB31C4D}"/>
              </a:ext>
            </a:extLst>
          </p:cNvPr>
          <p:cNvSpPr txBox="1"/>
          <p:nvPr/>
        </p:nvSpPr>
        <p:spPr>
          <a:xfrm>
            <a:off x="3124316" y="4704188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585454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2021-10-04T19:04:43Z</dcterms:created>
  <dcterms:modified xsi:type="dcterms:W3CDTF">2021-10-04T19:13:03Z</dcterms:modified>
</cp:coreProperties>
</file>