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22E9-37B7-4049-9612-631761AFE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B8236-C73F-4A99-92F1-DC7B5A754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41799-EFDF-4455-9588-B5E7BA916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A3163-1C2A-46A9-89E0-420A35B5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D7E0-C997-41CE-A7BB-4DAE5340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8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7C83A-3069-4A31-AD6B-E7ACB812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75A9-282D-44FC-9AEB-DA3F15C95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468A9-B48E-4879-BF78-616F977B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8E09-F5DB-499D-A69C-43C7180C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6A1B-1562-43B4-8377-4DB387C5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6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AABACF-DE6E-40D9-87C9-1CB0A9A9DB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15700-8CF4-44FF-B912-B6FB408D7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D7686-619B-4318-9AE6-4313865F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2DC20-D4AC-4269-A6A9-CCDC7676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4D240-98A0-4715-8706-1B716BF9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1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961D-4CE5-4308-BAAE-444634E4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621A-82D0-489D-9C3C-300599EDB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BE99A-03C6-4AA2-A4FA-5CA7BAF2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52EC6-659A-4C87-8E01-644C6232D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D6FB8-E69E-455A-8B83-247160C3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4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157EC-1697-414D-A001-D35997BB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F3C5C-ABC3-48AA-9084-FE859C6F4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C0538-E535-4FDC-BC28-87A7693F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9625E-FF54-41EC-895D-BFF40B1D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36986-D903-441A-91C1-A3ED6F05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49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F9DF-3B4C-47C8-AEB2-1E04109D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F0BB5-2958-4C5A-A167-8F0BA3439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397B5-AA73-4CFC-A332-0181813CF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30617-1FAF-45A5-9510-F1870D86E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F393A-9C99-4148-8A62-C9F3E4875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4403E-3D13-4800-8E41-8ABFD82D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5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353A-E8F7-4030-AC7B-AB723F6C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899BF-7843-4789-8F73-927DEE121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284BB-92BB-4E91-81FB-C27269D72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4489F9-EED9-4A8B-81C1-277BA2BB9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E74B9-C34D-415F-97A2-BD7A52EB1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CAB42-2AC4-4EDE-953E-23F0A2D7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4CCF6E-180D-40E7-9F5E-50270A64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8246C3-BB4D-4305-B432-3873D73F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F7297-E02D-4ABE-A0E6-7C0CDDF92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89161-7798-45C4-AD6B-4D04302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36A24-B557-495A-8C87-6E574170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4F446-3D2C-4258-8B8E-93404BB4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0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980A1F-D3F8-477A-A5E4-8D917B35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E3BDAB-5C45-4839-BD5C-1187CDF1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CDCDA-D000-48E8-8777-74F608BE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4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5432-3323-4B72-877D-246C2E77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08A76-0C5B-4761-999B-E6CF95509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0C67B-53AF-4DDC-9366-91ECF917B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44247-034B-4BBC-905A-069E19C9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E4815-95A6-4F2A-A7B1-A53AD16F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8E061-2D41-43FC-AAA9-9E01E784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DC60-7AF1-4D55-B74F-63C094E25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D9335D-29F6-490C-B5A2-1370AABA53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D7D19-D078-48B3-BFE8-C1B23AC4C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50431-D498-4CFB-B6C4-14CD08F8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F5439-A36D-4EC0-8CA9-0662598A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B0916-4976-427A-8486-0A8020A8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3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057C1-A459-4AAA-A4BC-AAB6B2AC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CE434-087A-4A7E-AD2F-70C142D02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74187-D8A4-4BC1-B6CA-883FFF876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C1668-89C3-4B4A-9C5D-FB392C4CD8C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04165-2161-4E32-BFF4-885F0A61B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86C3A-01B8-417D-8685-E178D4404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DEC4-FF9F-4351-A9A3-EFE1C8BC3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7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B98CF3-7526-4C02-BAE6-B5C025B776F4}"/>
              </a:ext>
            </a:extLst>
          </p:cNvPr>
          <p:cNvSpPr txBox="1"/>
          <p:nvPr/>
        </p:nvSpPr>
        <p:spPr>
          <a:xfrm>
            <a:off x="-1" y="-4"/>
            <a:ext cx="606419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09/30/2021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77E29-1D2A-44C7-9163-170C2B8BDEA8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09/30/2021 19:31 UTC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0C4709-8437-4B91-9A29-68D37483E808}"/>
              </a:ext>
            </a:extLst>
          </p:cNvPr>
          <p:cNvSpPr txBox="1"/>
          <p:nvPr/>
        </p:nvSpPr>
        <p:spPr>
          <a:xfrm>
            <a:off x="6096000" y="3448048"/>
            <a:ext cx="6096001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09/30/2021 from 19:31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 descr="A picture containing outdoor, snow&#10;&#10;Description automatically generated">
            <a:extLst>
              <a:ext uri="{FF2B5EF4-FFF2-40B4-BE49-F238E27FC236}">
                <a16:creationId xmlns:a16="http://schemas.microsoft.com/office/drawing/2014/main" id="{AA204CD2-B4D9-4F0B-BC2D-8B9A925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550"/>
            <a:ext cx="6064190" cy="3105559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485AD38-EAA5-4598-B345-B6BD5399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89" y="330570"/>
            <a:ext cx="6127809" cy="3115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85D47E-A364-4416-98C9-7B16717C0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730" y="3804353"/>
            <a:ext cx="3056539" cy="30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B06EF-FC40-4498-8200-32B027901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731" y="3782663"/>
            <a:ext cx="3128899" cy="3039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81C9E2-32A4-45F2-9FEB-9835151025DC}"/>
              </a:ext>
            </a:extLst>
          </p:cNvPr>
          <p:cNvSpPr txBox="1"/>
          <p:nvPr/>
        </p:nvSpPr>
        <p:spPr>
          <a:xfrm>
            <a:off x="-4762" y="344804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09/30/2021 from 19:31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CE08A6-37EF-4120-8778-BFE082DF82B7}"/>
              </a:ext>
            </a:extLst>
          </p:cNvPr>
          <p:cNvSpPr txBox="1"/>
          <p:nvPr/>
        </p:nvSpPr>
        <p:spPr>
          <a:xfrm>
            <a:off x="-76203" y="298664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21AF90-7A2F-40DD-92D4-2158DF5D562E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C3B001-740C-40DB-A757-1ED25FF88837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3F2129-77A1-4B3E-864C-99BA4B43D166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D50E8F-99AB-43CE-AFA9-8C1EDBB1E938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58127E-ABB5-4A4E-88BF-19BC2B0CCAC5}"/>
              </a:ext>
            </a:extLst>
          </p:cNvPr>
          <p:cNvSpPr txBox="1"/>
          <p:nvPr/>
        </p:nvSpPr>
        <p:spPr>
          <a:xfrm>
            <a:off x="3427549" y="410402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A32439-AC91-46C0-BEFB-03486BB3CE24}"/>
              </a:ext>
            </a:extLst>
          </p:cNvPr>
          <p:cNvSpPr txBox="1"/>
          <p:nvPr/>
        </p:nvSpPr>
        <p:spPr>
          <a:xfrm>
            <a:off x="9497034" y="4104023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835E4-8917-4503-9260-4DEA23BC5361}"/>
              </a:ext>
            </a:extLst>
          </p:cNvPr>
          <p:cNvSpPr txBox="1"/>
          <p:nvPr/>
        </p:nvSpPr>
        <p:spPr>
          <a:xfrm>
            <a:off x="8399072" y="4394665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8A9F7-3976-4E1B-AF1A-A0D55115BCBE}"/>
              </a:ext>
            </a:extLst>
          </p:cNvPr>
          <p:cNvSpPr txBox="1"/>
          <p:nvPr/>
        </p:nvSpPr>
        <p:spPr>
          <a:xfrm>
            <a:off x="2312597" y="436174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C4C073-0FB7-4CDC-85F0-B034D7ABB32F}"/>
              </a:ext>
            </a:extLst>
          </p:cNvPr>
          <p:cNvSpPr txBox="1"/>
          <p:nvPr/>
        </p:nvSpPr>
        <p:spPr>
          <a:xfrm>
            <a:off x="8568880" y="4637943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9212A4-C2AF-4B9C-BBEC-86B1EE8EA916}"/>
              </a:ext>
            </a:extLst>
          </p:cNvPr>
          <p:cNvSpPr txBox="1"/>
          <p:nvPr/>
        </p:nvSpPr>
        <p:spPr>
          <a:xfrm>
            <a:off x="2499840" y="4618136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808500-B436-40ED-ABC9-A98AD58BEC18}"/>
              </a:ext>
            </a:extLst>
          </p:cNvPr>
          <p:cNvSpPr txBox="1"/>
          <p:nvPr/>
        </p:nvSpPr>
        <p:spPr>
          <a:xfrm>
            <a:off x="3115093" y="4704188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10F303-446C-43E2-A511-E2DE839DC333}"/>
              </a:ext>
            </a:extLst>
          </p:cNvPr>
          <p:cNvSpPr txBox="1"/>
          <p:nvPr/>
        </p:nvSpPr>
        <p:spPr>
          <a:xfrm>
            <a:off x="9143999" y="4751190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</p:spTree>
    <p:extLst>
      <p:ext uri="{BB962C8B-B14F-4D97-AF65-F5344CB8AC3E}">
        <p14:creationId xmlns:p14="http://schemas.microsoft.com/office/powerpoint/2010/main" val="1646025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159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1</cp:revision>
  <dcterms:created xsi:type="dcterms:W3CDTF">2021-10-04T19:30:30Z</dcterms:created>
  <dcterms:modified xsi:type="dcterms:W3CDTF">2021-10-04T19:38:12Z</dcterms:modified>
</cp:coreProperties>
</file>