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F6B6-1556-44BE-B6EC-41CD29B0B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A0DDB-6B76-46DC-8120-DA8B533B1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7522-96A0-46C8-A114-6CBC9C4D1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8D4DA-E8B0-43F5-A331-8150A61A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40DFF-9741-4E56-9EE6-0D56840D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6694-3D4D-44E0-9BD1-716D7BF2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43A9C-DBC3-4AEE-B939-6A33026EB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D8DC6-95A7-46AB-B81A-5A091966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C400C-EDE9-4836-B8DE-73DE4557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FEAB6-1A8C-4C31-880F-8980480C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DAC7C-FF89-4809-834C-E56F88F8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64267-0B71-4A1A-AB8C-50366D22F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558E-5171-413E-BAEF-D2916BC7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C1EE1-593E-4B84-B087-BC8EFDF3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FBCE-5CD2-4520-AF6A-3C554A70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A10B-D685-49FB-A23D-2CA01046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9CBE-E88E-4351-9C28-CA2C09B5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F646-7F50-4661-B090-CA4C95C0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8008F-A017-4817-88AC-E07EF51E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D933-A08A-44AA-A99D-70FEACB2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4404-29BA-449E-9BCA-1C0EB94D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404B9-813B-4BB5-A59E-DD7D70DE7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DAA9-EC1F-4981-B004-38894E9C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BB8EC-B95C-4D7D-BB47-823BB79F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6D79-BEDD-4F21-91A2-017B5DAA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7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CD42-0C87-48BD-A65B-CD820BDC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D11A0-8EFF-46B7-A5A3-1996283D8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3F419-C31B-4B54-9E07-1E469F100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74863-9A03-4D20-AE76-30C61FB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6DF04-A70C-4D48-A8DE-758EC7EA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E6988-073C-4B89-9043-9B1187D4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88F4-AF39-4A14-97C1-59F58239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5DA28-C77F-4029-8AD6-A8F89185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357F5-AA1B-4AFD-AF6E-E676129EB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DEBD3-94E4-4935-9F33-FE252FFED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AC01F-AD8D-4197-B0D4-AA7AFE962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B234F-DD89-4F2B-A225-78567B06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851FE-89F0-44A5-99B7-9821B06F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CD423B-F78D-4628-AD90-18BAABA3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2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C3948-7DB4-4421-BFEC-C2418146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19AE5-3DAF-4E45-843C-C4F5DB9A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64655-75AC-49A1-9851-B380C64D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4986A-E535-46D7-9343-6DFB23F6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943D8-6056-4EA3-A663-851B5FA3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8059C-6798-4762-9E82-6EDA5E73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DBA0-2106-475E-8CAC-2790F4B2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4923-BBE0-4144-8314-2A62C46C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6DE1C-7233-4142-8920-FB15BF7A8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A0FD9-6CBC-4710-993A-A09FC20D6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D25BE-7F8D-4D2C-9487-5E353232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51C2-F60C-423C-AE84-89E68741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7F6AC-CE4D-4573-A1BF-C11EDD2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2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8543-7139-425B-BADD-6F199C7D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36ADE-18E5-4389-AB37-25281E2FC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3A01E-0E0E-416B-90A1-6D6D4D894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F6B72-61A8-4204-AF7C-E1A828AD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49B00-7C90-4DCC-BE03-DD20E479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64A34-96DF-4DCB-A758-2E7B627B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0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85004-B939-4A0F-A422-E231B138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B7978-508F-4611-AA2A-221C96520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21B35-A499-4A62-981C-AE3962ED8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B6491-2447-44DA-BF2A-2430612F03D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ACC27-A6C4-47F5-B22F-E447B4381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450E6-7259-4DD7-B036-77A52F022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0892-76BF-4279-9DB2-555A2AA9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1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8BD081-B95F-41C4-967D-79A15712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90" y="3783864"/>
            <a:ext cx="3059619" cy="3074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41A15-B2BF-43C7-B7EF-14B248E2B684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10/06/2021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AE6C1-F57C-4A54-98A2-6F6A19C8BAF8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10/06/2021 19:11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89B70-989C-4453-842C-C6BB75F9C001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10/06/2021 from 19:13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49F73D-8401-4449-9359-F65AD711D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03" y="3783865"/>
            <a:ext cx="3054158" cy="3074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1F725-16BC-417D-BFA3-A15882D6DE04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10/06/2021 from 19:13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mountain, wave&#10;&#10;Description automatically generated">
            <a:extLst>
              <a:ext uri="{FF2B5EF4-FFF2-40B4-BE49-F238E27FC236}">
                <a16:creationId xmlns:a16="http://schemas.microsoft.com/office/drawing/2014/main" id="{B16E0602-6F10-475D-9F4C-CD9627C6F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550"/>
            <a:ext cx="6096000" cy="3109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66A0C-FDC9-4873-A327-0110920E7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4" y="338550"/>
            <a:ext cx="6105525" cy="31094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9C5777-7EF2-4D39-9DED-A0EF8AB57CC0}"/>
              </a:ext>
            </a:extLst>
          </p:cNvPr>
          <p:cNvSpPr txBox="1"/>
          <p:nvPr/>
        </p:nvSpPr>
        <p:spPr>
          <a:xfrm>
            <a:off x="3395980" y="41224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934EC-760A-4697-89B5-DB7404E5502B}"/>
              </a:ext>
            </a:extLst>
          </p:cNvPr>
          <p:cNvSpPr txBox="1"/>
          <p:nvPr/>
        </p:nvSpPr>
        <p:spPr>
          <a:xfrm>
            <a:off x="9505043" y="418031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761FE-2858-4BF3-9DAD-F7C919604DAB}"/>
              </a:ext>
            </a:extLst>
          </p:cNvPr>
          <p:cNvSpPr txBox="1"/>
          <p:nvPr/>
        </p:nvSpPr>
        <p:spPr>
          <a:xfrm>
            <a:off x="2227562" y="43686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C0993-1C75-4B34-822F-97AD214AA07E}"/>
              </a:ext>
            </a:extLst>
          </p:cNvPr>
          <p:cNvSpPr txBox="1"/>
          <p:nvPr/>
        </p:nvSpPr>
        <p:spPr>
          <a:xfrm>
            <a:off x="8848317" y="436863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E807D7-7002-4AE7-B45C-8754B1DABA69}"/>
              </a:ext>
            </a:extLst>
          </p:cNvPr>
          <p:cNvSpPr txBox="1"/>
          <p:nvPr/>
        </p:nvSpPr>
        <p:spPr>
          <a:xfrm>
            <a:off x="2499840" y="470445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44BE03-7FDB-4084-AE62-190F41033F12}"/>
              </a:ext>
            </a:extLst>
          </p:cNvPr>
          <p:cNvSpPr txBox="1"/>
          <p:nvPr/>
        </p:nvSpPr>
        <p:spPr>
          <a:xfrm>
            <a:off x="8582190" y="4704455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94F007-0840-4618-95DE-589E3A0A35D3}"/>
              </a:ext>
            </a:extLst>
          </p:cNvPr>
          <p:cNvSpPr txBox="1"/>
          <p:nvPr/>
        </p:nvSpPr>
        <p:spPr>
          <a:xfrm>
            <a:off x="3077753" y="461485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0F710D-31F4-4784-B9ED-D9F40B6EF760}"/>
              </a:ext>
            </a:extLst>
          </p:cNvPr>
          <p:cNvSpPr txBox="1"/>
          <p:nvPr/>
        </p:nvSpPr>
        <p:spPr>
          <a:xfrm>
            <a:off x="9209939" y="466194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077A93-7DF1-4271-A456-FEF506838BDE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231FC7-F935-46F1-AC63-B1AE5D8E6CD6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A2F4B1-1B23-431B-B4FF-98E36A523EF9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47E004-80E2-42E9-85AE-7C9FFFF72F3B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</p:spTree>
    <p:extLst>
      <p:ext uri="{BB962C8B-B14F-4D97-AF65-F5344CB8AC3E}">
        <p14:creationId xmlns:p14="http://schemas.microsoft.com/office/powerpoint/2010/main" val="3146775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2021-10-15T15:52:44Z</dcterms:created>
  <dcterms:modified xsi:type="dcterms:W3CDTF">2021-10-15T16:04:39Z</dcterms:modified>
</cp:coreProperties>
</file>