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1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E6D56-504D-48B3-A3C5-E6C2B73CEA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2BE526-3FED-4DC4-96EC-43A9566C4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7CF83-B093-4794-B645-6170F5011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F47E2-4461-4AD8-8A55-F0981E7E865C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6646-70AF-488C-8549-CEDB8EFA5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DA3059-85ED-4413-B1D1-6DF12C506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44B6-1148-417F-83AD-1BC5BDEA8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9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7AA43-61B2-450B-8605-E73B0C226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6FC0B7-11B0-4BDC-B527-300DF11EFD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98C540-5E06-41FE-8DA2-5EE11FF17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F47E2-4461-4AD8-8A55-F0981E7E865C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7BFA53-1A25-41C4-ACB4-AD51AA183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156B9D-2052-4BA4-B238-6E14B4B53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44B6-1148-417F-83AD-1BC5BDEA8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923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9C0E4F-B45D-4845-92CF-A555585A34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8DD1B8-B9C8-486C-9774-4F1EA1791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3FBE94-4693-4B14-B2AD-2AF9B010A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F47E2-4461-4AD8-8A55-F0981E7E865C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0BF80-9B4B-4888-88E0-4EC1D4482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9A563-7491-4035-8735-02B242F98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44B6-1148-417F-83AD-1BC5BDEA8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833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70D2A-191A-49D5-A1A0-5FCC553D2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F3261-BA52-4D4D-B7E8-54DFF630D0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254A5-D51C-4734-90B7-52D78961F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F47E2-4461-4AD8-8A55-F0981E7E865C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DBBFA1-5A2F-4441-AFDE-1F25F4881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204DD5-619C-4511-8B24-CBB659BA9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44B6-1148-417F-83AD-1BC5BDEA8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963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26AA1-E886-43DD-B128-222E309DC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EDF31B-D3AB-4C97-ADB3-51717A3AE1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7DD09-D20B-4E2D-92A6-219185589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F47E2-4461-4AD8-8A55-F0981E7E865C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5C0981-DCCF-410A-8B9D-58C13CC96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43F9F2-74D7-4CD4-B92B-88C0CC8C6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44B6-1148-417F-83AD-1BC5BDEA8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278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F5EC2-6BFA-440A-B211-A30471B74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4A2324-F6CE-4AE4-9F46-07AE072760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EF3ED3-9A0C-4F53-ACD4-28F698A6D1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67C750-DAA1-4829-8036-C1C6F97D6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F47E2-4461-4AD8-8A55-F0981E7E865C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C2A049-7FBE-44CA-AC7C-AC5279DE1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DF4879-CF79-494E-B18F-8E06EA9E5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44B6-1148-417F-83AD-1BC5BDEA8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422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030D7-3C12-46C4-A310-0DD4F8C7A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EDA3DF-924B-4A9D-B2F1-49A80A8B5F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225104-3332-4557-811C-DA36E32F4B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B71683-AF51-4595-A1FD-96342D3D21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8751FC-AE89-49A4-AD55-DFE0B47C48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35A7DD-8CF7-46F6-9FF6-554A4247B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F47E2-4461-4AD8-8A55-F0981E7E865C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92DDCE-CCFF-4E3F-9B60-43F131A72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8A963C-6682-4834-B56F-37765D860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44B6-1148-417F-83AD-1BC5BDEA8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037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C8330-8B16-4847-B012-EBDFDC88C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828389-586E-4B2F-AAC7-A70F08B41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F47E2-4461-4AD8-8A55-F0981E7E865C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B327C4-4456-4B02-952F-71A0F040B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BEC234-2F35-43DF-AA77-56D603BFD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44B6-1148-417F-83AD-1BC5BDEA8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774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00DC2D-45FE-4A40-AC3F-CD33D3DCB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F47E2-4461-4AD8-8A55-F0981E7E865C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6128F9-FEE3-4F5D-B103-372FD5AA2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8A4D0-69B6-454C-B7CB-502841912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44B6-1148-417F-83AD-1BC5BDEA8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002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A190F-D38D-4A53-ADB9-7EB70D702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310D7-1B2F-428E-AE9E-0E5555A039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E98BD1-14CC-44CC-A000-2B4482E11D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9FA195-F289-4587-9F70-9C6150EE9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F47E2-4461-4AD8-8A55-F0981E7E865C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1B443E-0137-4D98-B09E-5D011079B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54486E-7701-4A1A-8D2A-1546363FB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44B6-1148-417F-83AD-1BC5BDEA8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22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4FCE4-094A-4581-814E-699C162BD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6DE072-F982-414A-A846-407E11C24F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C32400-EF0F-4F4A-BAD0-88784CDA15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84B842-D2B2-4C8B-BBF8-8C9403FF9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F47E2-4461-4AD8-8A55-F0981E7E865C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AD0100-34BC-43BE-A9E6-F7300954C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9C5AB8-125E-451C-A8F0-2749CB77F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44B6-1148-417F-83AD-1BC5BDEA8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271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75F490-9421-4C0E-A87C-6F992B378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6342EB-CE89-45D3-9D0D-EBCED5BB2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F2F85B-FAEE-4635-BD95-9D0D02E9AA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F47E2-4461-4AD8-8A55-F0981E7E865C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26777F-34C6-4C5E-A15C-DE55A14A2E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5F5E8-F776-4847-8729-E691529BB7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144B6-1148-417F-83AD-1BC5BDEA8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169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6C24B5F-5962-433A-832E-925CE763CFB6}"/>
              </a:ext>
            </a:extLst>
          </p:cNvPr>
          <p:cNvSpPr txBox="1"/>
          <p:nvPr/>
        </p:nvSpPr>
        <p:spPr>
          <a:xfrm>
            <a:off x="-1" y="-4"/>
            <a:ext cx="6064191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GOES 16 True Color Imagery 10/07/2021 13:01-23:01 UTC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CBA03C-F8EA-433F-AC14-B078E9B1679C}"/>
              </a:ext>
            </a:extLst>
          </p:cNvPr>
          <p:cNvSpPr txBox="1"/>
          <p:nvPr/>
        </p:nvSpPr>
        <p:spPr>
          <a:xfrm>
            <a:off x="6064191" y="-4"/>
            <a:ext cx="612780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AOD Composite 10/07/2021 19:01 UTC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A23581-2ED7-45B9-A36E-660EA8F9DF9C}"/>
              </a:ext>
            </a:extLst>
          </p:cNvPr>
          <p:cNvSpPr txBox="1"/>
          <p:nvPr/>
        </p:nvSpPr>
        <p:spPr>
          <a:xfrm>
            <a:off x="-4762" y="3448044"/>
            <a:ext cx="6105525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HCHO 10/07/2021 from 18:58 UTC TROPOMI </a:t>
            </a:r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(v. 2.02.01)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Overpass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6F8CAB-D734-47C9-AD59-55CFF9D1B98D}"/>
              </a:ext>
            </a:extLst>
          </p:cNvPr>
          <p:cNvSpPr txBox="1"/>
          <p:nvPr/>
        </p:nvSpPr>
        <p:spPr>
          <a:xfrm>
            <a:off x="6096000" y="3448048"/>
            <a:ext cx="6096001" cy="33855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NO2 10/07/2021 from 18:58 UTC TROPOMI </a:t>
            </a:r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(v. 2.2.0)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Overpass</a:t>
            </a:r>
          </a:p>
        </p:txBody>
      </p:sp>
      <p:pic>
        <p:nvPicPr>
          <p:cNvPr id="9" name="Picture 8" descr="A picture containing outdoor, water sport, surfing&#10;&#10;Description automatically generated">
            <a:extLst>
              <a:ext uri="{FF2B5EF4-FFF2-40B4-BE49-F238E27FC236}">
                <a16:creationId xmlns:a16="http://schemas.microsoft.com/office/drawing/2014/main" id="{866F6664-2B05-4CDB-97DE-7CA2D2960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8550"/>
            <a:ext cx="6064190" cy="31094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A7567D-D246-4DCB-9C99-971DBC595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5484" y="3786598"/>
            <a:ext cx="3081796" cy="30714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1E569D-6849-499A-AE58-AE45AD03C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4190" y="338550"/>
            <a:ext cx="6127810" cy="31094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1F5572-D0AE-43F0-92EE-884184517D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3370" y="3791689"/>
            <a:ext cx="3081796" cy="30663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B9ADE76-E503-46B9-A9B3-456BEB9BC713}"/>
              </a:ext>
            </a:extLst>
          </p:cNvPr>
          <p:cNvSpPr txBox="1"/>
          <p:nvPr/>
        </p:nvSpPr>
        <p:spPr>
          <a:xfrm>
            <a:off x="3300186" y="4183378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Liberty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42FCD9-690B-466F-8553-D01B198ACB7E}"/>
              </a:ext>
            </a:extLst>
          </p:cNvPr>
          <p:cNvSpPr txBox="1"/>
          <p:nvPr/>
        </p:nvSpPr>
        <p:spPr>
          <a:xfrm>
            <a:off x="9500688" y="4183378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Liberty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22471A-A3C0-4E54-89BB-9369FE7B1612}"/>
              </a:ext>
            </a:extLst>
          </p:cNvPr>
          <p:cNvSpPr txBox="1"/>
          <p:nvPr/>
        </p:nvSpPr>
        <p:spPr>
          <a:xfrm>
            <a:off x="2131757" y="4368639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Aldine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6A3778-F12A-42BD-8934-7D1CB979A14E}"/>
              </a:ext>
            </a:extLst>
          </p:cNvPr>
          <p:cNvSpPr txBox="1"/>
          <p:nvPr/>
        </p:nvSpPr>
        <p:spPr>
          <a:xfrm>
            <a:off x="8393230" y="4350539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Aldine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BB0F0D-E399-4024-886B-2CC009C770E1}"/>
              </a:ext>
            </a:extLst>
          </p:cNvPr>
          <p:cNvSpPr txBox="1"/>
          <p:nvPr/>
        </p:nvSpPr>
        <p:spPr>
          <a:xfrm>
            <a:off x="2384076" y="4670996"/>
            <a:ext cx="532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UH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EBF60A-AB37-4DB6-B130-08BDEE8BB5F8}"/>
              </a:ext>
            </a:extLst>
          </p:cNvPr>
          <p:cNvSpPr txBox="1"/>
          <p:nvPr/>
        </p:nvSpPr>
        <p:spPr>
          <a:xfrm>
            <a:off x="8611746" y="4670996"/>
            <a:ext cx="532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UH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74D9D2-199B-436E-B285-BF584A97BEB4}"/>
              </a:ext>
            </a:extLst>
          </p:cNvPr>
          <p:cNvSpPr txBox="1"/>
          <p:nvPr/>
        </p:nvSpPr>
        <p:spPr>
          <a:xfrm>
            <a:off x="2968702" y="4641064"/>
            <a:ext cx="964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La Porte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6D3D2D-CA24-42A2-906F-E654A91610C0}"/>
              </a:ext>
            </a:extLst>
          </p:cNvPr>
          <p:cNvSpPr txBox="1"/>
          <p:nvPr/>
        </p:nvSpPr>
        <p:spPr>
          <a:xfrm>
            <a:off x="9185820" y="4670996"/>
            <a:ext cx="964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La Porte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F2F1708-B935-4640-A107-CBC19B2AE971}"/>
              </a:ext>
            </a:extLst>
          </p:cNvPr>
          <p:cNvSpPr txBox="1"/>
          <p:nvPr/>
        </p:nvSpPr>
        <p:spPr>
          <a:xfrm>
            <a:off x="273395" y="6237187"/>
            <a:ext cx="11767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value:</a:t>
            </a:r>
          </a:p>
          <a:p>
            <a:pPr algn="ctr"/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&gt;0.5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98BBF30-1946-48C9-9AED-6183140A1C3B}"/>
              </a:ext>
            </a:extLst>
          </p:cNvPr>
          <p:cNvSpPr txBox="1"/>
          <p:nvPr/>
        </p:nvSpPr>
        <p:spPr>
          <a:xfrm>
            <a:off x="6368995" y="6237186"/>
            <a:ext cx="10371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value: &gt;0.75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6E58C2-9EB1-4268-BEC0-C26FF1DEA251}"/>
              </a:ext>
            </a:extLst>
          </p:cNvPr>
          <p:cNvSpPr txBox="1"/>
          <p:nvPr/>
        </p:nvSpPr>
        <p:spPr>
          <a:xfrm>
            <a:off x="-76203" y="298664"/>
            <a:ext cx="6095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</a:rPr>
              <a:t>Source:https</a:t>
            </a:r>
            <a:r>
              <a:rPr lang="en-US" sz="800" dirty="0">
                <a:solidFill>
                  <a:schemeClr val="bg1"/>
                </a:solidFill>
              </a:rPr>
              <a:t>://rammb.cira.colostate.edu/ramsdis/online/archive.asp?data_folder=goes16/mesoscale_01_band_02_sector_02&amp;width=1000&amp;height=1000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E3ECB87-0285-45E0-B2E8-9605B5699704}"/>
              </a:ext>
            </a:extLst>
          </p:cNvPr>
          <p:cNvSpPr txBox="1"/>
          <p:nvPr/>
        </p:nvSpPr>
        <p:spPr>
          <a:xfrm>
            <a:off x="6019796" y="298664"/>
            <a:ext cx="6162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</a:rPr>
              <a:t>Source:https</a:t>
            </a:r>
            <a:r>
              <a:rPr lang="en-US" sz="800" dirty="0">
                <a:solidFill>
                  <a:schemeClr val="bg1"/>
                </a:solidFill>
              </a:rPr>
              <a:t>://www.star.nesdis.noaa.gov/smcd/spb/aq/AerosolWatch/?product_date=20210919&amp;zoom=8&amp;lat0=29.66467011272428&amp;lon0=-94.83121297319396&amp;layers=67108865&amp;region=conus</a:t>
            </a:r>
          </a:p>
        </p:txBody>
      </p:sp>
    </p:spTree>
    <p:extLst>
      <p:ext uri="{BB962C8B-B14F-4D97-AF65-F5344CB8AC3E}">
        <p14:creationId xmlns:p14="http://schemas.microsoft.com/office/powerpoint/2010/main" val="6196466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148</Words>
  <Application>Microsoft Office PowerPoint</Application>
  <PresentationFormat>Widescreen</PresentationFormat>
  <Paragraphs>17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Times New Roman</vt:lpstr>
      <vt:lpstr>Tw Cen MT Condensed Extra Bold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Schlessiger, Amber (LARC-E303)[UNIVERSITIES SPACE RESEARCH ASSOCIATION]</dc:creator>
  <cp:lastModifiedBy>Schlessiger, Amber (LARC-E303)[UNIVERSITIES SPACE RESEARCH ASSOCIATION]</cp:lastModifiedBy>
  <cp:revision>2</cp:revision>
  <dcterms:created xsi:type="dcterms:W3CDTF">2021-10-15T17:14:15Z</dcterms:created>
  <dcterms:modified xsi:type="dcterms:W3CDTF">2021-10-15T17:24:26Z</dcterms:modified>
</cp:coreProperties>
</file>