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DAFF6-ECFF-478D-BFB4-36F09B0F1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E046B-F861-4D31-9F6C-117D6BEE9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2CE24-5405-4343-8F45-DF01AE33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CCBD2-E481-4484-BA68-43C6777A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BC1D-D660-4B18-855D-53D79A70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5516-9609-4BF4-8A91-7F35CF25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FE74B-6EE0-4F77-9328-D9D4BB062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04CB4-B90B-403C-AD11-A4C61E29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628E-DABA-437D-BA21-AE03C210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B0324-8366-44E7-9F61-2C354555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6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846DC-E104-4A7C-A59A-AADB7F984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28DF72-A2CE-4B00-972B-7B861A10C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4A7A4-8154-48DD-B4B3-068AFC43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D0860-BCD2-4FDB-B380-68AB4598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8CC3-504E-44C6-B864-9BD390EC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1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47E7-3F14-4CAA-92AB-3D12C779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8F834-0937-4BF3-9567-0409B2528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ACE1A-9C60-4286-861A-25296A90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99C0B-F6AF-45A0-A101-67801F3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58359-1709-4DB6-9C10-BBDE9148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5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8C92-E66B-471F-97FF-E2B80080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14ADC-838C-443B-B7D4-CFB80C1B4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BA883-19AC-44C9-BB7D-E1285F48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F98F2-9AC0-41BE-9571-015EFA5A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96ED-3A92-40FA-BD94-12CB6D8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E425-7A6D-4294-83B1-09DF60CC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6D8BA-9B06-498E-9252-343563BBA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BBA6D-D472-415E-985F-B8DFC8F6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100-60D4-4CEE-969E-E828352C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CD91E-4199-421F-BAB0-5C4E2332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98ACF-765A-4E98-9B07-B5131DCB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3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F8A3-F7AD-4857-BCEC-8CD7429D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CBF41-344B-40B0-8081-57DC33D4A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B56B4-BD48-4CDB-8B58-5222743CE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4088D-708B-42E2-996E-6CB998729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D1D75-6B6A-4CD8-80DF-8E2A4FFAC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B8CB9-7EB5-4F8F-8BBB-6CF72FFA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BB79C-3D9B-4F4C-90C1-BCD434ED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799D-3097-4603-AA44-5A97D59D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2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493C-F2B2-4563-8C1E-104E0FDC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1149C-6561-473F-A9D7-DF6574E3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8AAA9-6971-4E2B-8D80-BC4A8CF65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65139-925F-4E47-A11D-E3ED5E98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00DBD-EEBB-4219-A280-CD18AA4C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5BFDC8-6DA1-42C1-A3D2-3939F9CB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FBCC1-8C68-4CF1-9E48-AD197D4E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7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0196-D64A-4D41-BFE9-6509B244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0AF3E-3E60-4002-BCEF-E42BB4E34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3DA25-023F-48B7-ADE0-0A59BC3D0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DBAD-D921-4BE7-B200-4AF32B7C3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3658B-2DBE-419A-AC99-AE0411FC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DF6FF-6FCE-4B6A-A61D-B0C7E741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0561-9D07-4371-A7FE-57A02A62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0BBF-07C6-4007-8610-693A8F725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3D69-E5E2-411B-83CC-CD0D86F8F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0B95F-0C89-41BF-BE5F-BEF50915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4EA24-C21E-4EFC-A2F6-2DA9E29C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9107E-767F-44DE-8A3D-0CDA9BD1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813B1-7A74-4FFE-B97F-99FCB241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8C722-E1D9-4D67-8D5B-2117CFAC2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93809-1EEF-4B09-9E25-44C03A88C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E9BFC-567B-47CD-B8D6-0D8DE7CF2069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261B-E4BD-42ED-AE51-0D53B5CA9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62783-7EBF-43CC-B52D-85156BB9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E745C-E092-4487-AF46-2C98B906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ransiting_Exoplanet_Survey_Satellite_artist_concept_(transparent_background)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425867B2-C5DE-4448-BC1C-ACE34C873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18416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7CAE5-7507-41B6-B66E-85A802D3C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There are 2 TROPOMI  overpasses on the 8</a:t>
            </a:r>
            <a:r>
              <a:rPr lang="en-US" sz="4800" baseline="30000" dirty="0"/>
              <a:t>th</a:t>
            </a:r>
            <a:r>
              <a:rPr lang="en-US" sz="4800" dirty="0"/>
              <a:t> : 18:38 &amp; 20:18 UTC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22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B8E7E-D29F-431E-8551-31B731E06A45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10/08/2021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16F06-4224-4D06-B335-6CFDEF2EB889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10/08/2021 18:41 UTC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57EE97-14B6-48EB-A9AE-7DEE6427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85" y="3781276"/>
            <a:ext cx="3047830" cy="3076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25DEF-18B9-4685-B925-13B946F6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466" y="3781276"/>
            <a:ext cx="3047830" cy="3076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8B0AE-DB5F-48D3-BBDE-35B2441970A5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10/08/2021 from 18:38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9118A-9D80-47D9-8C27-5AB11C7580BF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10/08/2021 from 18:38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9E187-AF44-4EE7-805A-BE636F548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38550"/>
            <a:ext cx="6095997" cy="3109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BF88F-7574-4784-BF6C-B49826737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8551"/>
            <a:ext cx="6095999" cy="31094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3E8A45-8606-410D-837F-E8C9616F9868}"/>
              </a:ext>
            </a:extLst>
          </p:cNvPr>
          <p:cNvSpPr txBox="1"/>
          <p:nvPr/>
        </p:nvSpPr>
        <p:spPr>
          <a:xfrm>
            <a:off x="3395980" y="41224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BC60C-90B4-4853-9272-386C7FE76BD9}"/>
              </a:ext>
            </a:extLst>
          </p:cNvPr>
          <p:cNvSpPr txBox="1"/>
          <p:nvPr/>
        </p:nvSpPr>
        <p:spPr>
          <a:xfrm>
            <a:off x="9496334" y="41224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C5DEAC-A729-41D0-8523-A308964F4F51}"/>
              </a:ext>
            </a:extLst>
          </p:cNvPr>
          <p:cNvSpPr txBox="1"/>
          <p:nvPr/>
        </p:nvSpPr>
        <p:spPr>
          <a:xfrm>
            <a:off x="2285533" y="436863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88198E-C936-424E-8A56-795C71FFE98B}"/>
              </a:ext>
            </a:extLst>
          </p:cNvPr>
          <p:cNvSpPr txBox="1"/>
          <p:nvPr/>
        </p:nvSpPr>
        <p:spPr>
          <a:xfrm>
            <a:off x="8388645" y="435924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E8E2A-C26F-4E62-912F-9E3AE8BD667C}"/>
              </a:ext>
            </a:extLst>
          </p:cNvPr>
          <p:cNvSpPr txBox="1"/>
          <p:nvPr/>
        </p:nvSpPr>
        <p:spPr>
          <a:xfrm>
            <a:off x="2499840" y="470445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B6BA34-0F9B-4469-8DF7-155C68A416A9}"/>
              </a:ext>
            </a:extLst>
          </p:cNvPr>
          <p:cNvSpPr txBox="1"/>
          <p:nvPr/>
        </p:nvSpPr>
        <p:spPr>
          <a:xfrm>
            <a:off x="8595841" y="470445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D80D0F-8796-4CC4-85E1-F8C80D2F3312}"/>
              </a:ext>
            </a:extLst>
          </p:cNvPr>
          <p:cNvSpPr txBox="1"/>
          <p:nvPr/>
        </p:nvSpPr>
        <p:spPr>
          <a:xfrm>
            <a:off x="3110706" y="4645781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E239FE-2580-43BE-88DC-458D51B92070}"/>
              </a:ext>
            </a:extLst>
          </p:cNvPr>
          <p:cNvSpPr txBox="1"/>
          <p:nvPr/>
        </p:nvSpPr>
        <p:spPr>
          <a:xfrm>
            <a:off x="9209939" y="4645781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648DA-6BF4-4AD5-96FD-8C59D20EBEBE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988701-DC16-41FA-B223-736AC8D60BEA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4FAA58-998E-4C77-B1BC-43AAD1EF552F}"/>
              </a:ext>
            </a:extLst>
          </p:cNvPr>
          <p:cNvSpPr txBox="1"/>
          <p:nvPr/>
        </p:nvSpPr>
        <p:spPr>
          <a:xfrm>
            <a:off x="-76203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6CDDCE-CECC-456D-B2FB-D079F5801086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</p:spTree>
    <p:extLst>
      <p:ext uri="{BB962C8B-B14F-4D97-AF65-F5344CB8AC3E}">
        <p14:creationId xmlns:p14="http://schemas.microsoft.com/office/powerpoint/2010/main" val="4074790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950D99-A2E8-4330-B06B-6C0B115D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822" y="3783865"/>
            <a:ext cx="3115118" cy="3074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7A3CA6-FD47-441D-B1AB-21F0A9D8C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60" y="3783865"/>
            <a:ext cx="3060317" cy="3074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C3265-202E-49AA-BB6B-0883C7782D5E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10/08/2021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47711-3F7D-42AF-8FBC-9E20293AE2D3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10/08/2021 20:21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331D0-CB6B-4BAF-B208-E9F76507F570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10/08/2021 from 20:18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AD29E-3842-44EC-946E-8D5943DBE5E6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10/08/2021 from 20:18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E03AB-538D-4105-AE28-D86842A1C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38550"/>
            <a:ext cx="6095997" cy="31094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057C3-AE2A-4B37-86C7-21CB954BF06A}"/>
              </a:ext>
            </a:extLst>
          </p:cNvPr>
          <p:cNvSpPr txBox="1"/>
          <p:nvPr/>
        </p:nvSpPr>
        <p:spPr>
          <a:xfrm>
            <a:off x="-76203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080A19-6BAA-4C62-8D9D-BB8A771D1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8551"/>
            <a:ext cx="6095999" cy="3109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574B5D-22A7-468B-9049-EF7AE12A0FF6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F67200-3076-48B3-B5AA-93C26436606B}"/>
              </a:ext>
            </a:extLst>
          </p:cNvPr>
          <p:cNvSpPr txBox="1"/>
          <p:nvPr/>
        </p:nvSpPr>
        <p:spPr>
          <a:xfrm>
            <a:off x="3352438" y="41224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3B6467-A124-4C17-AC93-24C3382484B8}"/>
              </a:ext>
            </a:extLst>
          </p:cNvPr>
          <p:cNvSpPr txBox="1"/>
          <p:nvPr/>
        </p:nvSpPr>
        <p:spPr>
          <a:xfrm>
            <a:off x="9487626" y="412241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20B39-1C88-4191-941E-42E3866E9422}"/>
              </a:ext>
            </a:extLst>
          </p:cNvPr>
          <p:cNvSpPr txBox="1"/>
          <p:nvPr/>
        </p:nvSpPr>
        <p:spPr>
          <a:xfrm>
            <a:off x="2250699" y="436863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6A382-CFA1-49B5-986C-08DCE8394453}"/>
              </a:ext>
            </a:extLst>
          </p:cNvPr>
          <p:cNvSpPr txBox="1"/>
          <p:nvPr/>
        </p:nvSpPr>
        <p:spPr>
          <a:xfrm>
            <a:off x="8364116" y="438537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E93968-6A65-493E-A76D-0F80B83E8694}"/>
              </a:ext>
            </a:extLst>
          </p:cNvPr>
          <p:cNvSpPr txBox="1"/>
          <p:nvPr/>
        </p:nvSpPr>
        <p:spPr>
          <a:xfrm>
            <a:off x="2499840" y="4704459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B5D0C8-5E31-4B3C-860C-368ADF24FD2B}"/>
              </a:ext>
            </a:extLst>
          </p:cNvPr>
          <p:cNvSpPr txBox="1"/>
          <p:nvPr/>
        </p:nvSpPr>
        <p:spPr>
          <a:xfrm>
            <a:off x="8552296" y="470445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73B19-4F98-4EB8-A3FC-E17618232DD0}"/>
              </a:ext>
            </a:extLst>
          </p:cNvPr>
          <p:cNvSpPr txBox="1"/>
          <p:nvPr/>
        </p:nvSpPr>
        <p:spPr>
          <a:xfrm>
            <a:off x="3018218" y="464519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499A57-A0DC-4E1D-999A-22942AB8F669}"/>
              </a:ext>
            </a:extLst>
          </p:cNvPr>
          <p:cNvSpPr txBox="1"/>
          <p:nvPr/>
        </p:nvSpPr>
        <p:spPr>
          <a:xfrm>
            <a:off x="9173782" y="4676564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AE69DE-8B00-4225-8B40-2475E9262C48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8E244-B938-405D-A42C-08EDA0062AC7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</p:spTree>
    <p:extLst>
      <p:ext uri="{BB962C8B-B14F-4D97-AF65-F5344CB8AC3E}">
        <p14:creationId xmlns:p14="http://schemas.microsoft.com/office/powerpoint/2010/main" val="420941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309</Words>
  <Application>Microsoft Office PowerPoint</Application>
  <PresentationFormat>Widescreen</PresentationFormat>
  <Paragraphs>35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There are 2 TROPOMI  overpasses on the 8th : 18:38 &amp; 20:18 UTC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are 2 overpasses on the 8th : 18:38 &amp; 20:18 UTC</dc:title>
  <dc:creator>Schlessiger, Amber (LARC-E303)[UNIVERSITIES SPACE RESEARCH ASSOCIATION]</dc:creator>
  <cp:lastModifiedBy>Schlessiger, Amber (LARC-E303)[UNIVERSITIES SPACE RESEARCH ASSOCIATION]</cp:lastModifiedBy>
  <cp:revision>3</cp:revision>
  <dcterms:created xsi:type="dcterms:W3CDTF">2021-10-15T17:26:30Z</dcterms:created>
  <dcterms:modified xsi:type="dcterms:W3CDTF">2021-10-15T17:56:09Z</dcterms:modified>
</cp:coreProperties>
</file>